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4" r:id="rId4"/>
    <p:sldId id="260" r:id="rId5"/>
    <p:sldId id="277" r:id="rId6"/>
    <p:sldId id="263" r:id="rId7"/>
    <p:sldId id="261" r:id="rId8"/>
    <p:sldId id="262" r:id="rId9"/>
    <p:sldId id="265" r:id="rId10"/>
    <p:sldId id="266" r:id="rId11"/>
    <p:sldId id="267" r:id="rId12"/>
    <p:sldId id="271" r:id="rId13"/>
    <p:sldId id="268" r:id="rId14"/>
    <p:sldId id="272" r:id="rId15"/>
    <p:sldId id="276" r:id="rId16"/>
    <p:sldId id="269" r:id="rId17"/>
    <p:sldId id="273" r:id="rId18"/>
    <p:sldId id="270" r:id="rId19"/>
    <p:sldId id="25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43EB2-8A48-492D-A219-56747C6D623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B067B33-925C-4816-8945-E413B464C6FA}">
      <dgm:prSet phldrT="[Texte]" custT="1"/>
      <dgm:spPr/>
      <dgm:t>
        <a:bodyPr/>
        <a:lstStyle/>
        <a:p>
          <a:r>
            <a:rPr lang="fr-FR" sz="1100" b="1" dirty="0">
              <a:latin typeface="Arial" panose="020B0604020202020204" pitchFamily="34" charset="0"/>
              <a:cs typeface="Arial" panose="020B0604020202020204" pitchFamily="34" charset="0"/>
            </a:rPr>
            <a:t>2018    </a:t>
          </a: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Epicerie solidaire</a:t>
          </a:r>
        </a:p>
      </dgm:t>
    </dgm:pt>
    <dgm:pt modelId="{0D73FFCF-906A-4DCE-9D86-F9474E66FE81}" type="parTrans" cxnId="{DCE45E62-E6E5-49AB-804A-A0D803A1F06A}">
      <dgm:prSet/>
      <dgm:spPr/>
      <dgm:t>
        <a:bodyPr/>
        <a:lstStyle/>
        <a:p>
          <a:endParaRPr lang="fr-FR"/>
        </a:p>
      </dgm:t>
    </dgm:pt>
    <dgm:pt modelId="{E4D47FA0-24B0-48F2-A2F2-1860D9C0A967}" type="sibTrans" cxnId="{DCE45E62-E6E5-49AB-804A-A0D803A1F06A}">
      <dgm:prSet/>
      <dgm:spPr/>
      <dgm:t>
        <a:bodyPr/>
        <a:lstStyle/>
        <a:p>
          <a:endParaRPr lang="fr-FR"/>
        </a:p>
      </dgm:t>
    </dgm:pt>
    <dgm:pt modelId="{47664DA0-39B4-42F9-8A02-5ADF29E2891E}">
      <dgm:prSet phldrT="[Texte]" custT="1"/>
      <dgm:spPr/>
      <dgm:t>
        <a:bodyPr/>
        <a:lstStyle/>
        <a:p>
          <a:r>
            <a:rPr lang="fr-FR" sz="1100" b="1" dirty="0">
              <a:latin typeface="Arial" panose="020B0604020202020204" pitchFamily="34" charset="0"/>
              <a:cs typeface="Arial" panose="020B0604020202020204" pitchFamily="34" charset="0"/>
            </a:rPr>
            <a:t>2021  </a:t>
          </a: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L’école de                                             la forêt                                         nous rejoint</a:t>
          </a:r>
        </a:p>
      </dgm:t>
    </dgm:pt>
    <dgm:pt modelId="{08EDB9F7-FC66-41CD-B90F-884D96505283}" type="parTrans" cxnId="{86EE3414-18DA-44C3-B05D-BA8C6CAA5E14}">
      <dgm:prSet/>
      <dgm:spPr/>
      <dgm:t>
        <a:bodyPr/>
        <a:lstStyle/>
        <a:p>
          <a:endParaRPr lang="fr-FR"/>
        </a:p>
      </dgm:t>
    </dgm:pt>
    <dgm:pt modelId="{F55ED17D-C0C4-4274-BA5E-77F6CA7A0661}" type="sibTrans" cxnId="{86EE3414-18DA-44C3-B05D-BA8C6CAA5E14}">
      <dgm:prSet/>
      <dgm:spPr/>
      <dgm:t>
        <a:bodyPr/>
        <a:lstStyle/>
        <a:p>
          <a:endParaRPr lang="fr-FR"/>
        </a:p>
      </dgm:t>
    </dgm:pt>
    <dgm:pt modelId="{D627860E-4A2A-4922-9193-06721B4F78FD}">
      <dgm:prSet phldrT="[Texte]" custT="1"/>
      <dgm:spPr/>
      <dgm:t>
        <a:bodyPr/>
        <a:lstStyle/>
        <a:p>
          <a:r>
            <a:rPr lang="fr-FR" sz="1100" b="1" dirty="0">
              <a:latin typeface="Arial" panose="020B0604020202020204" pitchFamily="34" charset="0"/>
              <a:cs typeface="Arial" panose="020B0604020202020204" pitchFamily="34" charset="0"/>
            </a:rPr>
            <a:t>2022             </a:t>
          </a: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Embauche du maraîcher</a:t>
          </a:r>
        </a:p>
      </dgm:t>
    </dgm:pt>
    <dgm:pt modelId="{972FAF94-40ED-4602-A8B5-9A411404B2D7}" type="parTrans" cxnId="{5EBE75D4-A23C-4889-90C3-6DC930EE7709}">
      <dgm:prSet/>
      <dgm:spPr/>
      <dgm:t>
        <a:bodyPr/>
        <a:lstStyle/>
        <a:p>
          <a:endParaRPr lang="fr-FR"/>
        </a:p>
      </dgm:t>
    </dgm:pt>
    <dgm:pt modelId="{19321742-D334-4CF7-A112-46174F1E82DD}" type="sibTrans" cxnId="{5EBE75D4-A23C-4889-90C3-6DC930EE7709}">
      <dgm:prSet/>
      <dgm:spPr/>
      <dgm:t>
        <a:bodyPr/>
        <a:lstStyle/>
        <a:p>
          <a:endParaRPr lang="fr-FR"/>
        </a:p>
      </dgm:t>
    </dgm:pt>
    <dgm:pt modelId="{6DE46AA5-A833-4398-B1E1-5A0CEBAEB44E}">
      <dgm:prSet phldrT="[Texte]" custT="1"/>
      <dgm:spPr/>
      <dgm:t>
        <a:bodyPr/>
        <a:lstStyle/>
        <a:p>
          <a:r>
            <a:rPr lang="fr-FR" sz="1100" b="1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Pacte pour la transition </a:t>
          </a:r>
        </a:p>
      </dgm:t>
    </dgm:pt>
    <dgm:pt modelId="{5DED419D-AA7F-40B0-A588-DD6A3053D6CE}" type="parTrans" cxnId="{A1761E99-1DA0-4FE0-9E40-FB2D8BC96A9E}">
      <dgm:prSet/>
      <dgm:spPr/>
      <dgm:t>
        <a:bodyPr/>
        <a:lstStyle/>
        <a:p>
          <a:endParaRPr lang="fr-FR"/>
        </a:p>
      </dgm:t>
    </dgm:pt>
    <dgm:pt modelId="{02107AA2-F581-405A-A2C6-BECFF8D09DDF}" type="sibTrans" cxnId="{A1761E99-1DA0-4FE0-9E40-FB2D8BC96A9E}">
      <dgm:prSet/>
      <dgm:spPr/>
      <dgm:t>
        <a:bodyPr/>
        <a:lstStyle/>
        <a:p>
          <a:endParaRPr lang="fr-FR"/>
        </a:p>
      </dgm:t>
    </dgm:pt>
    <dgm:pt modelId="{25B6E22F-7F07-4335-A423-FA3C16A65BA7}">
      <dgm:prSet phldrT="[Texte]" custT="1"/>
      <dgm:spPr/>
      <dgm:t>
        <a:bodyPr/>
        <a:lstStyle/>
        <a:p>
          <a:r>
            <a:rPr lang="fr-FR" sz="1100" b="1" dirty="0">
              <a:latin typeface="Arial" panose="020B0604020202020204" pitchFamily="34" charset="0"/>
              <a:cs typeface="Arial" panose="020B0604020202020204" pitchFamily="34" charset="0"/>
            </a:rPr>
            <a:t>2020        </a:t>
          </a: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Changement                                      Equipe                                            municipale</a:t>
          </a:r>
        </a:p>
      </dgm:t>
    </dgm:pt>
    <dgm:pt modelId="{7E9E31F0-DA72-4868-9F91-18E9A304EDE8}" type="parTrans" cxnId="{48F7B0FF-46C9-4EA3-89A7-E9B51574150A}">
      <dgm:prSet/>
      <dgm:spPr/>
      <dgm:t>
        <a:bodyPr/>
        <a:lstStyle/>
        <a:p>
          <a:endParaRPr lang="fr-FR"/>
        </a:p>
      </dgm:t>
    </dgm:pt>
    <dgm:pt modelId="{99116746-9485-4F22-9A42-86625829D4A6}" type="sibTrans" cxnId="{48F7B0FF-46C9-4EA3-89A7-E9B51574150A}">
      <dgm:prSet/>
      <dgm:spPr/>
      <dgm:t>
        <a:bodyPr/>
        <a:lstStyle/>
        <a:p>
          <a:endParaRPr lang="fr-FR"/>
        </a:p>
      </dgm:t>
    </dgm:pt>
    <dgm:pt modelId="{0565A91E-F393-4A8F-A81F-495A42777051}">
      <dgm:prSet phldrT="[Texte]" custT="1"/>
      <dgm:spPr/>
      <dgm:t>
        <a:bodyPr/>
        <a:lstStyle/>
        <a:p>
          <a:r>
            <a:rPr lang="fr-FR" sz="1100" b="1" dirty="0">
              <a:latin typeface="Arial" panose="020B0604020202020204" pitchFamily="34" charset="0"/>
              <a:cs typeface="Arial" panose="020B0604020202020204" pitchFamily="34" charset="0"/>
            </a:rPr>
            <a:t>2017</a:t>
          </a: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</a:t>
          </a:r>
          <a:r>
            <a:rPr lang="fr-FR" sz="1100" dirty="0" err="1">
              <a:latin typeface="Arial" panose="020B0604020202020204" pitchFamily="34" charset="0"/>
              <a:cs typeface="Arial" panose="020B0604020202020204" pitchFamily="34" charset="0"/>
            </a:rPr>
            <a:t>G’Rhin</a:t>
          </a: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 de sel                               1</a:t>
          </a:r>
          <a:r>
            <a:rPr lang="fr-FR" sz="1100" baseline="30000" dirty="0">
              <a:latin typeface="Arial" panose="020B0604020202020204" pitchFamily="34" charset="0"/>
              <a:cs typeface="Arial" panose="020B0604020202020204" pitchFamily="34" charset="0"/>
            </a:rPr>
            <a:t>er</a:t>
          </a: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 jardin pédagogique</a:t>
          </a:r>
        </a:p>
      </dgm:t>
    </dgm:pt>
    <dgm:pt modelId="{33BA63CF-A746-47BD-9C1A-4A91401C08C8}" type="parTrans" cxnId="{D23A6FC5-F498-4E58-A771-2559B7ACF844}">
      <dgm:prSet/>
      <dgm:spPr/>
      <dgm:t>
        <a:bodyPr/>
        <a:lstStyle/>
        <a:p>
          <a:endParaRPr lang="fr-FR"/>
        </a:p>
      </dgm:t>
    </dgm:pt>
    <dgm:pt modelId="{9EB223B9-D494-48FD-8D4C-C0B200A546B5}" type="sibTrans" cxnId="{D23A6FC5-F498-4E58-A771-2559B7ACF844}">
      <dgm:prSet/>
      <dgm:spPr/>
      <dgm:t>
        <a:bodyPr/>
        <a:lstStyle/>
        <a:p>
          <a:endParaRPr lang="fr-FR"/>
        </a:p>
      </dgm:t>
    </dgm:pt>
    <dgm:pt modelId="{63DE5BD9-F6F7-4D4B-AF93-3F2F64B52753}">
      <dgm:prSet phldrT="[Texte]" custT="1"/>
      <dgm:spPr/>
      <dgm:t>
        <a:bodyPr/>
        <a:lstStyle/>
        <a:p>
          <a:r>
            <a:rPr lang="fr-FR" sz="1100" b="1" dirty="0">
              <a:latin typeface="Arial" panose="020B0604020202020204" pitchFamily="34" charset="0"/>
              <a:cs typeface="Arial" panose="020B0604020202020204" pitchFamily="34" charset="0"/>
            </a:rPr>
            <a:t>2016</a:t>
          </a:r>
        </a:p>
        <a:p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Colibris </a:t>
          </a:r>
        </a:p>
        <a:p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Rencontres</a:t>
          </a:r>
        </a:p>
      </dgm:t>
    </dgm:pt>
    <dgm:pt modelId="{98D2981E-6AD7-4DDF-A943-E98A3657C572}" type="sibTrans" cxnId="{7B1E321B-44AD-42F5-ACF7-7E006B4C9F3E}">
      <dgm:prSet/>
      <dgm:spPr/>
      <dgm:t>
        <a:bodyPr/>
        <a:lstStyle/>
        <a:p>
          <a:endParaRPr lang="fr-FR"/>
        </a:p>
      </dgm:t>
    </dgm:pt>
    <dgm:pt modelId="{9CB13C95-1226-4155-8571-2F3055ECE924}" type="parTrans" cxnId="{7B1E321B-44AD-42F5-ACF7-7E006B4C9F3E}">
      <dgm:prSet/>
      <dgm:spPr/>
      <dgm:t>
        <a:bodyPr/>
        <a:lstStyle/>
        <a:p>
          <a:endParaRPr lang="fr-FR"/>
        </a:p>
      </dgm:t>
    </dgm:pt>
    <dgm:pt modelId="{3D47E7D3-0B59-4D36-9814-7AAE542BD161}">
      <dgm:prSet phldrT="[Texte]" custT="1"/>
      <dgm:spPr/>
      <dgm:t>
        <a:bodyPr/>
        <a:lstStyle/>
        <a:p>
          <a:r>
            <a:rPr lang="fr-FR" sz="1100" b="1" dirty="0">
              <a:latin typeface="Arial" panose="020B0604020202020204" pitchFamily="34" charset="0"/>
              <a:cs typeface="Arial" panose="020B0604020202020204" pitchFamily="34" charset="0"/>
            </a:rPr>
            <a:t>2023</a:t>
          </a:r>
        </a:p>
      </dgm:t>
    </dgm:pt>
    <dgm:pt modelId="{6F992BBB-AF9D-4FEA-9B86-EF22B252B0ED}" type="parTrans" cxnId="{BA606DDB-889F-418B-BE07-DBD3BC67A59B}">
      <dgm:prSet/>
      <dgm:spPr/>
      <dgm:t>
        <a:bodyPr/>
        <a:lstStyle/>
        <a:p>
          <a:endParaRPr lang="fr-FR"/>
        </a:p>
      </dgm:t>
    </dgm:pt>
    <dgm:pt modelId="{87825F04-EC10-41B5-9768-61E85154BB55}" type="sibTrans" cxnId="{BA606DDB-889F-418B-BE07-DBD3BC67A59B}">
      <dgm:prSet/>
      <dgm:spPr/>
      <dgm:t>
        <a:bodyPr/>
        <a:lstStyle/>
        <a:p>
          <a:endParaRPr lang="fr-FR"/>
        </a:p>
      </dgm:t>
    </dgm:pt>
    <dgm:pt modelId="{432289E8-B6F6-40D6-B8C9-E0996C3C5AD5}" type="pres">
      <dgm:prSet presAssocID="{7BA43EB2-8A48-492D-A219-56747C6D6235}" presName="Name0" presStyleCnt="0">
        <dgm:presLayoutVars>
          <dgm:dir/>
          <dgm:resizeHandles val="exact"/>
        </dgm:presLayoutVars>
      </dgm:prSet>
      <dgm:spPr/>
    </dgm:pt>
    <dgm:pt modelId="{AC3BBFC7-550E-4CEF-9742-73F71D08A6AF}" type="pres">
      <dgm:prSet presAssocID="{7BA43EB2-8A48-492D-A219-56747C6D6235}" presName="arrow" presStyleLbl="bgShp" presStyleIdx="0" presStyleCnt="1" custLinFactY="-1236" custLinFactNeighborX="987" custLinFactNeighborY="-100000"/>
      <dgm:spPr>
        <a:solidFill>
          <a:schemeClr val="accent3">
            <a:lumMod val="40000"/>
            <a:lumOff val="60000"/>
          </a:schemeClr>
        </a:solidFill>
        <a:ln>
          <a:solidFill>
            <a:srgbClr val="00B050"/>
          </a:solidFill>
        </a:ln>
      </dgm:spPr>
    </dgm:pt>
    <dgm:pt modelId="{9233A1FA-6B11-417A-AEE3-3D77DE388C58}" type="pres">
      <dgm:prSet presAssocID="{7BA43EB2-8A48-492D-A219-56747C6D6235}" presName="points" presStyleCnt="0"/>
      <dgm:spPr/>
    </dgm:pt>
    <dgm:pt modelId="{A2031540-FA90-47BF-8DC9-06E4298008A5}" type="pres">
      <dgm:prSet presAssocID="{63DE5BD9-F6F7-4D4B-AF93-3F2F64B52753}" presName="compositeA" presStyleCnt="0"/>
      <dgm:spPr/>
    </dgm:pt>
    <dgm:pt modelId="{0382D595-5856-43F9-8AD2-5C5162487EA3}" type="pres">
      <dgm:prSet presAssocID="{63DE5BD9-F6F7-4D4B-AF93-3F2F64B52753}" presName="textA" presStyleLbl="revTx" presStyleIdx="0" presStyleCnt="8" custScaleX="138693" custScaleY="17802" custLinFactNeighborX="11212" custLinFactNeighborY="79883">
        <dgm:presLayoutVars>
          <dgm:bulletEnabled val="1"/>
        </dgm:presLayoutVars>
      </dgm:prSet>
      <dgm:spPr/>
    </dgm:pt>
    <dgm:pt modelId="{FC0AFD17-2668-4D5C-824A-490FA1D15DF1}" type="pres">
      <dgm:prSet presAssocID="{63DE5BD9-F6F7-4D4B-AF93-3F2F64B52753}" presName="circleA" presStyleLbl="node1" presStyleIdx="0" presStyleCnt="8" custLinFactY="-100000" custLinFactNeighborX="27762" custLinFactNeighborY="-114494"/>
      <dgm:spPr>
        <a:solidFill>
          <a:schemeClr val="accent3"/>
        </a:solidFill>
      </dgm:spPr>
    </dgm:pt>
    <dgm:pt modelId="{EF738A68-9560-4117-A932-635190C6B547}" type="pres">
      <dgm:prSet presAssocID="{63DE5BD9-F6F7-4D4B-AF93-3F2F64B52753}" presName="spaceA" presStyleCnt="0"/>
      <dgm:spPr/>
    </dgm:pt>
    <dgm:pt modelId="{64D0A97B-6C71-4C1C-8C56-D77497BB941B}" type="pres">
      <dgm:prSet presAssocID="{98D2981E-6AD7-4DDF-A943-E98A3657C572}" presName="space" presStyleCnt="0"/>
      <dgm:spPr/>
    </dgm:pt>
    <dgm:pt modelId="{09D7EAA2-6067-4493-A545-E635DBFAC537}" type="pres">
      <dgm:prSet presAssocID="{0565A91E-F393-4A8F-A81F-495A42777051}" presName="compositeB" presStyleCnt="0"/>
      <dgm:spPr/>
    </dgm:pt>
    <dgm:pt modelId="{C36AB7C9-37F4-4238-8BC3-0074A6BE2F6C}" type="pres">
      <dgm:prSet presAssocID="{0565A91E-F393-4A8F-A81F-495A42777051}" presName="textB" presStyleLbl="revTx" presStyleIdx="1" presStyleCnt="8" custScaleX="173594" custScaleY="49843" custLinFactY="-3873" custLinFactNeighborX="-4384" custLinFactNeighborY="-100000">
        <dgm:presLayoutVars>
          <dgm:bulletEnabled val="1"/>
        </dgm:presLayoutVars>
      </dgm:prSet>
      <dgm:spPr/>
    </dgm:pt>
    <dgm:pt modelId="{50877FBC-6474-435E-89DA-4860E255876B}" type="pres">
      <dgm:prSet presAssocID="{0565A91E-F393-4A8F-A81F-495A42777051}" presName="circleB" presStyleLbl="node1" presStyleIdx="1" presStyleCnt="8" custLinFactY="-146849" custLinFactNeighborX="12897" custLinFactNeighborY="-200000"/>
      <dgm:spPr>
        <a:solidFill>
          <a:schemeClr val="accent3"/>
        </a:solidFill>
      </dgm:spPr>
    </dgm:pt>
    <dgm:pt modelId="{703230E1-EE54-49F6-BB94-CFD17904BB3E}" type="pres">
      <dgm:prSet presAssocID="{0565A91E-F393-4A8F-A81F-495A42777051}" presName="spaceB" presStyleCnt="0"/>
      <dgm:spPr/>
    </dgm:pt>
    <dgm:pt modelId="{8622B096-9D38-44DA-8F7B-5AF80ADE0449}" type="pres">
      <dgm:prSet presAssocID="{9EB223B9-D494-48FD-8D4C-C0B200A546B5}" presName="space" presStyleCnt="0"/>
      <dgm:spPr/>
    </dgm:pt>
    <dgm:pt modelId="{42FE61C4-3C0D-41D2-B266-8A9DAA30C591}" type="pres">
      <dgm:prSet presAssocID="{7B067B33-925C-4816-8945-E413B464C6FA}" presName="compositeA" presStyleCnt="0"/>
      <dgm:spPr/>
    </dgm:pt>
    <dgm:pt modelId="{73229339-9A35-4EC8-A9E1-BF3918E9F3C6}" type="pres">
      <dgm:prSet presAssocID="{7B067B33-925C-4816-8945-E413B464C6FA}" presName="textA" presStyleLbl="revTx" presStyleIdx="2" presStyleCnt="8" custScaleX="136834" custScaleY="94916" custLinFactNeighborX="2379" custLinFactNeighborY="16073">
        <dgm:presLayoutVars>
          <dgm:bulletEnabled val="1"/>
        </dgm:presLayoutVars>
      </dgm:prSet>
      <dgm:spPr/>
    </dgm:pt>
    <dgm:pt modelId="{63BDE3E1-0529-4441-A23C-72665A09D80B}" type="pres">
      <dgm:prSet presAssocID="{7B067B33-925C-4816-8945-E413B464C6FA}" presName="circleA" presStyleLbl="node1" presStyleIdx="2" presStyleCnt="8" custLinFactY="-100000" custLinFactNeighborX="-9682" custLinFactNeighborY="-189609"/>
      <dgm:spPr>
        <a:solidFill>
          <a:schemeClr val="accent3"/>
        </a:solidFill>
      </dgm:spPr>
    </dgm:pt>
    <dgm:pt modelId="{89F470DE-1C8B-499B-B520-9FBB92BFA4E8}" type="pres">
      <dgm:prSet presAssocID="{7B067B33-925C-4816-8945-E413B464C6FA}" presName="spaceA" presStyleCnt="0"/>
      <dgm:spPr/>
    </dgm:pt>
    <dgm:pt modelId="{159AB319-B78B-4C9C-96DF-E7BC62DF3E5F}" type="pres">
      <dgm:prSet presAssocID="{E4D47FA0-24B0-48F2-A2F2-1860D9C0A967}" presName="space" presStyleCnt="0"/>
      <dgm:spPr/>
    </dgm:pt>
    <dgm:pt modelId="{921B4188-50F4-45AC-9E6E-17D37DA6E3AB}" type="pres">
      <dgm:prSet presAssocID="{6DE46AA5-A833-4398-B1E1-5A0CEBAEB44E}" presName="compositeB" presStyleCnt="0"/>
      <dgm:spPr/>
    </dgm:pt>
    <dgm:pt modelId="{BDFF3E52-B039-49A8-AB33-250610AB8ECD}" type="pres">
      <dgm:prSet presAssocID="{6DE46AA5-A833-4398-B1E1-5A0CEBAEB44E}" presName="textB" presStyleLbl="revTx" presStyleIdx="3" presStyleCnt="8" custScaleX="116887" custLinFactNeighborX="7726" custLinFactNeighborY="-66412">
        <dgm:presLayoutVars>
          <dgm:bulletEnabled val="1"/>
        </dgm:presLayoutVars>
      </dgm:prSet>
      <dgm:spPr/>
    </dgm:pt>
    <dgm:pt modelId="{EE7E5ACA-5B65-4786-B477-F0D01979FC1C}" type="pres">
      <dgm:prSet presAssocID="{6DE46AA5-A833-4398-B1E1-5A0CEBAEB44E}" presName="circleB" presStyleLbl="node1" presStyleIdx="3" presStyleCnt="8" custLinFactY="-100000" custLinFactNeighborX="6570" custLinFactNeighborY="-193347"/>
      <dgm:spPr>
        <a:solidFill>
          <a:schemeClr val="accent3"/>
        </a:solidFill>
      </dgm:spPr>
    </dgm:pt>
    <dgm:pt modelId="{B865DD24-6DC1-42AE-A7CB-2B825C0688F9}" type="pres">
      <dgm:prSet presAssocID="{6DE46AA5-A833-4398-B1E1-5A0CEBAEB44E}" presName="spaceB" presStyleCnt="0"/>
      <dgm:spPr/>
    </dgm:pt>
    <dgm:pt modelId="{7A91646B-2ADB-4876-AC89-EC22BD239405}" type="pres">
      <dgm:prSet presAssocID="{02107AA2-F581-405A-A2C6-BECFF8D09DDF}" presName="space" presStyleCnt="0"/>
      <dgm:spPr/>
    </dgm:pt>
    <dgm:pt modelId="{7AB04557-BD25-4C44-AB91-68C2FA45DB34}" type="pres">
      <dgm:prSet presAssocID="{25B6E22F-7F07-4335-A423-FA3C16A65BA7}" presName="compositeA" presStyleCnt="0"/>
      <dgm:spPr/>
    </dgm:pt>
    <dgm:pt modelId="{C03B27ED-0176-4A4E-9F87-3C558B8D62B3}" type="pres">
      <dgm:prSet presAssocID="{25B6E22F-7F07-4335-A423-FA3C16A65BA7}" presName="textA" presStyleLbl="revTx" presStyleIdx="4" presStyleCnt="8" custScaleX="174748" custScaleY="101701" custLinFactNeighborX="6328" custLinFactNeighborY="17801">
        <dgm:presLayoutVars>
          <dgm:bulletEnabled val="1"/>
        </dgm:presLayoutVars>
      </dgm:prSet>
      <dgm:spPr/>
    </dgm:pt>
    <dgm:pt modelId="{AD30A6B4-2BA5-4FE8-89A9-E5909CFE4FC3}" type="pres">
      <dgm:prSet presAssocID="{25B6E22F-7F07-4335-A423-FA3C16A65BA7}" presName="circleA" presStyleLbl="node1" presStyleIdx="4" presStyleCnt="8" custLinFactY="-100000" custLinFactNeighborX="-503" custLinFactNeighborY="-190537"/>
      <dgm:spPr>
        <a:solidFill>
          <a:schemeClr val="accent3"/>
        </a:solidFill>
      </dgm:spPr>
    </dgm:pt>
    <dgm:pt modelId="{641121DB-899E-408E-A264-F979FA0295CE}" type="pres">
      <dgm:prSet presAssocID="{25B6E22F-7F07-4335-A423-FA3C16A65BA7}" presName="spaceA" presStyleCnt="0"/>
      <dgm:spPr/>
    </dgm:pt>
    <dgm:pt modelId="{222678D8-1ACC-4667-9D8F-EA315DE9D3EA}" type="pres">
      <dgm:prSet presAssocID="{99116746-9485-4F22-9A42-86625829D4A6}" presName="space" presStyleCnt="0"/>
      <dgm:spPr/>
    </dgm:pt>
    <dgm:pt modelId="{7E40B62D-B735-4228-904E-FBB434DE7C95}" type="pres">
      <dgm:prSet presAssocID="{47664DA0-39B4-42F9-8A02-5ADF29E2891E}" presName="compositeB" presStyleCnt="0"/>
      <dgm:spPr/>
    </dgm:pt>
    <dgm:pt modelId="{9C4C0315-5EEC-4DDF-8929-5D26270BC163}" type="pres">
      <dgm:prSet presAssocID="{47664DA0-39B4-42F9-8A02-5ADF29E2891E}" presName="textB" presStyleLbl="revTx" presStyleIdx="5" presStyleCnt="8" custLinFactNeighborX="153" custLinFactNeighborY="-66695">
        <dgm:presLayoutVars>
          <dgm:bulletEnabled val="1"/>
        </dgm:presLayoutVars>
      </dgm:prSet>
      <dgm:spPr/>
    </dgm:pt>
    <dgm:pt modelId="{0A0E6B89-CB97-40A7-B7AA-5DC1F8A782DB}" type="pres">
      <dgm:prSet presAssocID="{47664DA0-39B4-42F9-8A02-5ADF29E2891E}" presName="circleB" presStyleLbl="node1" presStyleIdx="5" presStyleCnt="8" custLinFactY="-100000" custLinFactNeighborX="295" custLinFactNeighborY="-193347"/>
      <dgm:spPr>
        <a:solidFill>
          <a:schemeClr val="accent3"/>
        </a:solidFill>
      </dgm:spPr>
    </dgm:pt>
    <dgm:pt modelId="{4759B471-5AB6-4A8F-A62F-EA1B85C375BE}" type="pres">
      <dgm:prSet presAssocID="{47664DA0-39B4-42F9-8A02-5ADF29E2891E}" presName="spaceB" presStyleCnt="0"/>
      <dgm:spPr/>
    </dgm:pt>
    <dgm:pt modelId="{91C13553-C25B-40A1-B94B-576EFCA9616A}" type="pres">
      <dgm:prSet presAssocID="{F55ED17D-C0C4-4274-BA5E-77F6CA7A0661}" presName="space" presStyleCnt="0"/>
      <dgm:spPr/>
    </dgm:pt>
    <dgm:pt modelId="{9A418EAC-BEA3-4674-9624-BF17794F1940}" type="pres">
      <dgm:prSet presAssocID="{D627860E-4A2A-4922-9193-06721B4F78FD}" presName="compositeA" presStyleCnt="0"/>
      <dgm:spPr/>
    </dgm:pt>
    <dgm:pt modelId="{4E0F9102-739B-4F9B-89D8-908B56E013DF}" type="pres">
      <dgm:prSet presAssocID="{D627860E-4A2A-4922-9193-06721B4F78FD}" presName="textA" presStyleLbl="revTx" presStyleIdx="6" presStyleCnt="8" custScaleX="154481" custScaleY="112926" custLinFactNeighborX="8281" custLinFactNeighborY="2737">
        <dgm:presLayoutVars>
          <dgm:bulletEnabled val="1"/>
        </dgm:presLayoutVars>
      </dgm:prSet>
      <dgm:spPr/>
    </dgm:pt>
    <dgm:pt modelId="{97B5774C-D8A3-4367-B622-60B9465D1497}" type="pres">
      <dgm:prSet presAssocID="{D627860E-4A2A-4922-9193-06721B4F78FD}" presName="circleA" presStyleLbl="node1" presStyleIdx="6" presStyleCnt="8" custLinFactY="-111711" custLinFactNeighborX="12228" custLinFactNeighborY="-200000"/>
      <dgm:spPr>
        <a:solidFill>
          <a:schemeClr val="accent3"/>
        </a:solidFill>
      </dgm:spPr>
    </dgm:pt>
    <dgm:pt modelId="{D300319F-8360-4AA0-9249-B5CA8785DF0D}" type="pres">
      <dgm:prSet presAssocID="{D627860E-4A2A-4922-9193-06721B4F78FD}" presName="spaceA" presStyleCnt="0"/>
      <dgm:spPr/>
    </dgm:pt>
    <dgm:pt modelId="{32CB93B0-1F51-4CD7-B942-79BAEAB580E9}" type="pres">
      <dgm:prSet presAssocID="{19321742-D334-4CF7-A112-46174F1E82DD}" presName="space" presStyleCnt="0"/>
      <dgm:spPr/>
    </dgm:pt>
    <dgm:pt modelId="{70E555E5-4997-4F4A-BFF2-62E4F6A6A2B6}" type="pres">
      <dgm:prSet presAssocID="{3D47E7D3-0B59-4D36-9814-7AAE542BD161}" presName="compositeB" presStyleCnt="0"/>
      <dgm:spPr/>
    </dgm:pt>
    <dgm:pt modelId="{98B27AE1-E28D-4551-9485-78401EECDA7B}" type="pres">
      <dgm:prSet presAssocID="{3D47E7D3-0B59-4D36-9814-7AAE542BD161}" presName="textB" presStyleLbl="revTx" presStyleIdx="7" presStyleCnt="8" custLinFactNeighborX="47152" custLinFactNeighborY="-36888">
        <dgm:presLayoutVars>
          <dgm:bulletEnabled val="1"/>
        </dgm:presLayoutVars>
      </dgm:prSet>
      <dgm:spPr/>
    </dgm:pt>
    <dgm:pt modelId="{CDDAB075-774F-4439-9A1C-96B4EA3387D0}" type="pres">
      <dgm:prSet presAssocID="{3D47E7D3-0B59-4D36-9814-7AAE542BD161}" presName="circleB" presStyleLbl="node1" presStyleIdx="7" presStyleCnt="8" custLinFactY="-100000" custLinFactNeighborX="14827" custLinFactNeighborY="-194858"/>
      <dgm:spPr>
        <a:solidFill>
          <a:schemeClr val="accent3">
            <a:lumMod val="50000"/>
          </a:schemeClr>
        </a:solidFill>
      </dgm:spPr>
    </dgm:pt>
    <dgm:pt modelId="{9595DD4E-6DE1-447F-B8E0-EA8DE2F26DAE}" type="pres">
      <dgm:prSet presAssocID="{3D47E7D3-0B59-4D36-9814-7AAE542BD161}" presName="spaceB" presStyleCnt="0"/>
      <dgm:spPr/>
    </dgm:pt>
  </dgm:ptLst>
  <dgm:cxnLst>
    <dgm:cxn modelId="{2BE2660C-D9D7-470F-A89D-C9B4DC44DC03}" type="presOf" srcId="{63DE5BD9-F6F7-4D4B-AF93-3F2F64B52753}" destId="{0382D595-5856-43F9-8AD2-5C5162487EA3}" srcOrd="0" destOrd="0" presId="urn:microsoft.com/office/officeart/2005/8/layout/hProcess11"/>
    <dgm:cxn modelId="{86EE3414-18DA-44C3-B05D-BA8C6CAA5E14}" srcId="{7BA43EB2-8A48-492D-A219-56747C6D6235}" destId="{47664DA0-39B4-42F9-8A02-5ADF29E2891E}" srcOrd="5" destOrd="0" parTransId="{08EDB9F7-FC66-41CD-B90F-884D96505283}" sibTransId="{F55ED17D-C0C4-4274-BA5E-77F6CA7A0661}"/>
    <dgm:cxn modelId="{7B1E321B-44AD-42F5-ACF7-7E006B4C9F3E}" srcId="{7BA43EB2-8A48-492D-A219-56747C6D6235}" destId="{63DE5BD9-F6F7-4D4B-AF93-3F2F64B52753}" srcOrd="0" destOrd="0" parTransId="{9CB13C95-1226-4155-8571-2F3055ECE924}" sibTransId="{98D2981E-6AD7-4DDF-A943-E98A3657C572}"/>
    <dgm:cxn modelId="{41B32C1E-96DC-4EF3-B0A8-BF9EA89CBDAD}" type="presOf" srcId="{3D47E7D3-0B59-4D36-9814-7AAE542BD161}" destId="{98B27AE1-E28D-4551-9485-78401EECDA7B}" srcOrd="0" destOrd="0" presId="urn:microsoft.com/office/officeart/2005/8/layout/hProcess11"/>
    <dgm:cxn modelId="{DCE45E62-E6E5-49AB-804A-A0D803A1F06A}" srcId="{7BA43EB2-8A48-492D-A219-56747C6D6235}" destId="{7B067B33-925C-4816-8945-E413B464C6FA}" srcOrd="2" destOrd="0" parTransId="{0D73FFCF-906A-4DCE-9D86-F9474E66FE81}" sibTransId="{E4D47FA0-24B0-48F2-A2F2-1860D9C0A967}"/>
    <dgm:cxn modelId="{43E52B4A-9B0C-47C3-9289-6EE294A4C972}" type="presOf" srcId="{0565A91E-F393-4A8F-A81F-495A42777051}" destId="{C36AB7C9-37F4-4238-8BC3-0074A6BE2F6C}" srcOrd="0" destOrd="0" presId="urn:microsoft.com/office/officeart/2005/8/layout/hProcess11"/>
    <dgm:cxn modelId="{88F44E55-EE6E-4380-BB7F-3A80F26C88C6}" type="presOf" srcId="{6DE46AA5-A833-4398-B1E1-5A0CEBAEB44E}" destId="{BDFF3E52-B039-49A8-AB33-250610AB8ECD}" srcOrd="0" destOrd="0" presId="urn:microsoft.com/office/officeart/2005/8/layout/hProcess11"/>
    <dgm:cxn modelId="{326DFD95-FFA9-4308-B39B-5CF50CA13616}" type="presOf" srcId="{7B067B33-925C-4816-8945-E413B464C6FA}" destId="{73229339-9A35-4EC8-A9E1-BF3918E9F3C6}" srcOrd="0" destOrd="0" presId="urn:microsoft.com/office/officeart/2005/8/layout/hProcess11"/>
    <dgm:cxn modelId="{A1761E99-1DA0-4FE0-9E40-FB2D8BC96A9E}" srcId="{7BA43EB2-8A48-492D-A219-56747C6D6235}" destId="{6DE46AA5-A833-4398-B1E1-5A0CEBAEB44E}" srcOrd="3" destOrd="0" parTransId="{5DED419D-AA7F-40B0-A588-DD6A3053D6CE}" sibTransId="{02107AA2-F581-405A-A2C6-BECFF8D09DDF}"/>
    <dgm:cxn modelId="{D277559D-A92C-471E-8984-2677ABC7CEEC}" type="presOf" srcId="{47664DA0-39B4-42F9-8A02-5ADF29E2891E}" destId="{9C4C0315-5EEC-4DDF-8929-5D26270BC163}" srcOrd="0" destOrd="0" presId="urn:microsoft.com/office/officeart/2005/8/layout/hProcess11"/>
    <dgm:cxn modelId="{D4F078C3-560E-4D96-A21E-E67ACD35D333}" type="presOf" srcId="{D627860E-4A2A-4922-9193-06721B4F78FD}" destId="{4E0F9102-739B-4F9B-89D8-908B56E013DF}" srcOrd="0" destOrd="0" presId="urn:microsoft.com/office/officeart/2005/8/layout/hProcess11"/>
    <dgm:cxn modelId="{D23A6FC5-F498-4E58-A771-2559B7ACF844}" srcId="{7BA43EB2-8A48-492D-A219-56747C6D6235}" destId="{0565A91E-F393-4A8F-A81F-495A42777051}" srcOrd="1" destOrd="0" parTransId="{33BA63CF-A746-47BD-9C1A-4A91401C08C8}" sibTransId="{9EB223B9-D494-48FD-8D4C-C0B200A546B5}"/>
    <dgm:cxn modelId="{5EDCE9C8-583A-4E1C-B211-905A76231009}" type="presOf" srcId="{7BA43EB2-8A48-492D-A219-56747C6D6235}" destId="{432289E8-B6F6-40D6-B8C9-E0996C3C5AD5}" srcOrd="0" destOrd="0" presId="urn:microsoft.com/office/officeart/2005/8/layout/hProcess11"/>
    <dgm:cxn modelId="{5EBE75D4-A23C-4889-90C3-6DC930EE7709}" srcId="{7BA43EB2-8A48-492D-A219-56747C6D6235}" destId="{D627860E-4A2A-4922-9193-06721B4F78FD}" srcOrd="6" destOrd="0" parTransId="{972FAF94-40ED-4602-A8B5-9A411404B2D7}" sibTransId="{19321742-D334-4CF7-A112-46174F1E82DD}"/>
    <dgm:cxn modelId="{BA606DDB-889F-418B-BE07-DBD3BC67A59B}" srcId="{7BA43EB2-8A48-492D-A219-56747C6D6235}" destId="{3D47E7D3-0B59-4D36-9814-7AAE542BD161}" srcOrd="7" destOrd="0" parTransId="{6F992BBB-AF9D-4FEA-9B86-EF22B252B0ED}" sibTransId="{87825F04-EC10-41B5-9768-61E85154BB55}"/>
    <dgm:cxn modelId="{9E4296E7-05E5-4DA5-ACF7-779DC4F92186}" type="presOf" srcId="{25B6E22F-7F07-4335-A423-FA3C16A65BA7}" destId="{C03B27ED-0176-4A4E-9F87-3C558B8D62B3}" srcOrd="0" destOrd="0" presId="urn:microsoft.com/office/officeart/2005/8/layout/hProcess11"/>
    <dgm:cxn modelId="{48F7B0FF-46C9-4EA3-89A7-E9B51574150A}" srcId="{7BA43EB2-8A48-492D-A219-56747C6D6235}" destId="{25B6E22F-7F07-4335-A423-FA3C16A65BA7}" srcOrd="4" destOrd="0" parTransId="{7E9E31F0-DA72-4868-9F91-18E9A304EDE8}" sibTransId="{99116746-9485-4F22-9A42-86625829D4A6}"/>
    <dgm:cxn modelId="{9328744E-C68D-4180-87F3-38492CE7BA27}" type="presParOf" srcId="{432289E8-B6F6-40D6-B8C9-E0996C3C5AD5}" destId="{AC3BBFC7-550E-4CEF-9742-73F71D08A6AF}" srcOrd="0" destOrd="0" presId="urn:microsoft.com/office/officeart/2005/8/layout/hProcess11"/>
    <dgm:cxn modelId="{8212819F-26D2-4ECA-B4F1-0C47EBD79114}" type="presParOf" srcId="{432289E8-B6F6-40D6-B8C9-E0996C3C5AD5}" destId="{9233A1FA-6B11-417A-AEE3-3D77DE388C58}" srcOrd="1" destOrd="0" presId="urn:microsoft.com/office/officeart/2005/8/layout/hProcess11"/>
    <dgm:cxn modelId="{FE96029F-6C2C-4080-974F-FDBE33A1AFE9}" type="presParOf" srcId="{9233A1FA-6B11-417A-AEE3-3D77DE388C58}" destId="{A2031540-FA90-47BF-8DC9-06E4298008A5}" srcOrd="0" destOrd="0" presId="urn:microsoft.com/office/officeart/2005/8/layout/hProcess11"/>
    <dgm:cxn modelId="{64909079-F2F1-4F27-AF18-43AC5C04A22F}" type="presParOf" srcId="{A2031540-FA90-47BF-8DC9-06E4298008A5}" destId="{0382D595-5856-43F9-8AD2-5C5162487EA3}" srcOrd="0" destOrd="0" presId="urn:microsoft.com/office/officeart/2005/8/layout/hProcess11"/>
    <dgm:cxn modelId="{AACBF3C4-D063-4069-967D-9A460F38B791}" type="presParOf" srcId="{A2031540-FA90-47BF-8DC9-06E4298008A5}" destId="{FC0AFD17-2668-4D5C-824A-490FA1D15DF1}" srcOrd="1" destOrd="0" presId="urn:microsoft.com/office/officeart/2005/8/layout/hProcess11"/>
    <dgm:cxn modelId="{25C10AE2-4623-40EC-9C0E-7599A4773B62}" type="presParOf" srcId="{A2031540-FA90-47BF-8DC9-06E4298008A5}" destId="{EF738A68-9560-4117-A932-635190C6B547}" srcOrd="2" destOrd="0" presId="urn:microsoft.com/office/officeart/2005/8/layout/hProcess11"/>
    <dgm:cxn modelId="{A8D81CAF-5EE8-46CB-9446-1352F7B2D361}" type="presParOf" srcId="{9233A1FA-6B11-417A-AEE3-3D77DE388C58}" destId="{64D0A97B-6C71-4C1C-8C56-D77497BB941B}" srcOrd="1" destOrd="0" presId="urn:microsoft.com/office/officeart/2005/8/layout/hProcess11"/>
    <dgm:cxn modelId="{8ECE090F-1BBC-497E-9B15-9C0E11754415}" type="presParOf" srcId="{9233A1FA-6B11-417A-AEE3-3D77DE388C58}" destId="{09D7EAA2-6067-4493-A545-E635DBFAC537}" srcOrd="2" destOrd="0" presId="urn:microsoft.com/office/officeart/2005/8/layout/hProcess11"/>
    <dgm:cxn modelId="{CDFC9F8B-39C5-4A97-9AF8-5FBF27DB6713}" type="presParOf" srcId="{09D7EAA2-6067-4493-A545-E635DBFAC537}" destId="{C36AB7C9-37F4-4238-8BC3-0074A6BE2F6C}" srcOrd="0" destOrd="0" presId="urn:microsoft.com/office/officeart/2005/8/layout/hProcess11"/>
    <dgm:cxn modelId="{C5222916-FBAC-407D-B38C-EA8AC159F5C8}" type="presParOf" srcId="{09D7EAA2-6067-4493-A545-E635DBFAC537}" destId="{50877FBC-6474-435E-89DA-4860E255876B}" srcOrd="1" destOrd="0" presId="urn:microsoft.com/office/officeart/2005/8/layout/hProcess11"/>
    <dgm:cxn modelId="{54261F0F-034F-47A3-9DAA-DAB4AAFCC189}" type="presParOf" srcId="{09D7EAA2-6067-4493-A545-E635DBFAC537}" destId="{703230E1-EE54-49F6-BB94-CFD17904BB3E}" srcOrd="2" destOrd="0" presId="urn:microsoft.com/office/officeart/2005/8/layout/hProcess11"/>
    <dgm:cxn modelId="{CEA34673-CC41-4B51-8CFC-47142BB28D72}" type="presParOf" srcId="{9233A1FA-6B11-417A-AEE3-3D77DE388C58}" destId="{8622B096-9D38-44DA-8F7B-5AF80ADE0449}" srcOrd="3" destOrd="0" presId="urn:microsoft.com/office/officeart/2005/8/layout/hProcess11"/>
    <dgm:cxn modelId="{11FE6C54-F6E6-4826-AED3-9DA732F9F4A7}" type="presParOf" srcId="{9233A1FA-6B11-417A-AEE3-3D77DE388C58}" destId="{42FE61C4-3C0D-41D2-B266-8A9DAA30C591}" srcOrd="4" destOrd="0" presId="urn:microsoft.com/office/officeart/2005/8/layout/hProcess11"/>
    <dgm:cxn modelId="{D38636E3-D23A-4584-8B18-CFDF154ACCC3}" type="presParOf" srcId="{42FE61C4-3C0D-41D2-B266-8A9DAA30C591}" destId="{73229339-9A35-4EC8-A9E1-BF3918E9F3C6}" srcOrd="0" destOrd="0" presId="urn:microsoft.com/office/officeart/2005/8/layout/hProcess11"/>
    <dgm:cxn modelId="{71FD6AD3-EC55-4884-9822-3A31B81A7286}" type="presParOf" srcId="{42FE61C4-3C0D-41D2-B266-8A9DAA30C591}" destId="{63BDE3E1-0529-4441-A23C-72665A09D80B}" srcOrd="1" destOrd="0" presId="urn:microsoft.com/office/officeart/2005/8/layout/hProcess11"/>
    <dgm:cxn modelId="{6CB0A5D5-7D70-4F85-8D5C-2121DD534636}" type="presParOf" srcId="{42FE61C4-3C0D-41D2-B266-8A9DAA30C591}" destId="{89F470DE-1C8B-499B-B520-9FBB92BFA4E8}" srcOrd="2" destOrd="0" presId="urn:microsoft.com/office/officeart/2005/8/layout/hProcess11"/>
    <dgm:cxn modelId="{030B2BDF-C7C2-4F33-AF66-16CCF33ABF4D}" type="presParOf" srcId="{9233A1FA-6B11-417A-AEE3-3D77DE388C58}" destId="{159AB319-B78B-4C9C-96DF-E7BC62DF3E5F}" srcOrd="5" destOrd="0" presId="urn:microsoft.com/office/officeart/2005/8/layout/hProcess11"/>
    <dgm:cxn modelId="{B9E42223-FA48-4A99-9405-5C0C4D0FCA20}" type="presParOf" srcId="{9233A1FA-6B11-417A-AEE3-3D77DE388C58}" destId="{921B4188-50F4-45AC-9E6E-17D37DA6E3AB}" srcOrd="6" destOrd="0" presId="urn:microsoft.com/office/officeart/2005/8/layout/hProcess11"/>
    <dgm:cxn modelId="{1072ADC5-C510-4864-A47E-733CEA2A104C}" type="presParOf" srcId="{921B4188-50F4-45AC-9E6E-17D37DA6E3AB}" destId="{BDFF3E52-B039-49A8-AB33-250610AB8ECD}" srcOrd="0" destOrd="0" presId="urn:microsoft.com/office/officeart/2005/8/layout/hProcess11"/>
    <dgm:cxn modelId="{B357B888-3693-4524-BF4A-1D80AD6BEFB0}" type="presParOf" srcId="{921B4188-50F4-45AC-9E6E-17D37DA6E3AB}" destId="{EE7E5ACA-5B65-4786-B477-F0D01979FC1C}" srcOrd="1" destOrd="0" presId="urn:microsoft.com/office/officeart/2005/8/layout/hProcess11"/>
    <dgm:cxn modelId="{7231F15A-AF2F-459E-B1CD-A9D8EA444A8E}" type="presParOf" srcId="{921B4188-50F4-45AC-9E6E-17D37DA6E3AB}" destId="{B865DD24-6DC1-42AE-A7CB-2B825C0688F9}" srcOrd="2" destOrd="0" presId="urn:microsoft.com/office/officeart/2005/8/layout/hProcess11"/>
    <dgm:cxn modelId="{FCDCA83B-6569-44D7-83C1-68BC93F96CD6}" type="presParOf" srcId="{9233A1FA-6B11-417A-AEE3-3D77DE388C58}" destId="{7A91646B-2ADB-4876-AC89-EC22BD239405}" srcOrd="7" destOrd="0" presId="urn:microsoft.com/office/officeart/2005/8/layout/hProcess11"/>
    <dgm:cxn modelId="{D388CA90-5E51-4DFD-940E-B2B0D623370A}" type="presParOf" srcId="{9233A1FA-6B11-417A-AEE3-3D77DE388C58}" destId="{7AB04557-BD25-4C44-AB91-68C2FA45DB34}" srcOrd="8" destOrd="0" presId="urn:microsoft.com/office/officeart/2005/8/layout/hProcess11"/>
    <dgm:cxn modelId="{1B1CD173-9E8F-4E6B-9F45-CFDC5ED971B4}" type="presParOf" srcId="{7AB04557-BD25-4C44-AB91-68C2FA45DB34}" destId="{C03B27ED-0176-4A4E-9F87-3C558B8D62B3}" srcOrd="0" destOrd="0" presId="urn:microsoft.com/office/officeart/2005/8/layout/hProcess11"/>
    <dgm:cxn modelId="{8640D808-12C2-4346-AB66-7BC63CFDD2F3}" type="presParOf" srcId="{7AB04557-BD25-4C44-AB91-68C2FA45DB34}" destId="{AD30A6B4-2BA5-4FE8-89A9-E5909CFE4FC3}" srcOrd="1" destOrd="0" presId="urn:microsoft.com/office/officeart/2005/8/layout/hProcess11"/>
    <dgm:cxn modelId="{32E75C3C-6E3C-4F27-A97A-EE9FCC3BB4E2}" type="presParOf" srcId="{7AB04557-BD25-4C44-AB91-68C2FA45DB34}" destId="{641121DB-899E-408E-A264-F979FA0295CE}" srcOrd="2" destOrd="0" presId="urn:microsoft.com/office/officeart/2005/8/layout/hProcess11"/>
    <dgm:cxn modelId="{8706A895-9E7D-4C10-84EA-8A241C8C755C}" type="presParOf" srcId="{9233A1FA-6B11-417A-AEE3-3D77DE388C58}" destId="{222678D8-1ACC-4667-9D8F-EA315DE9D3EA}" srcOrd="9" destOrd="0" presId="urn:microsoft.com/office/officeart/2005/8/layout/hProcess11"/>
    <dgm:cxn modelId="{A115ADE5-915D-4AAF-A806-ABC7FEE40B76}" type="presParOf" srcId="{9233A1FA-6B11-417A-AEE3-3D77DE388C58}" destId="{7E40B62D-B735-4228-904E-FBB434DE7C95}" srcOrd="10" destOrd="0" presId="urn:microsoft.com/office/officeart/2005/8/layout/hProcess11"/>
    <dgm:cxn modelId="{EF93D052-C6DE-40EC-A49E-1EC4F75E700E}" type="presParOf" srcId="{7E40B62D-B735-4228-904E-FBB434DE7C95}" destId="{9C4C0315-5EEC-4DDF-8929-5D26270BC163}" srcOrd="0" destOrd="0" presId="urn:microsoft.com/office/officeart/2005/8/layout/hProcess11"/>
    <dgm:cxn modelId="{A615462B-98ED-43EC-A9BC-170936A8D30E}" type="presParOf" srcId="{7E40B62D-B735-4228-904E-FBB434DE7C95}" destId="{0A0E6B89-CB97-40A7-B7AA-5DC1F8A782DB}" srcOrd="1" destOrd="0" presId="urn:microsoft.com/office/officeart/2005/8/layout/hProcess11"/>
    <dgm:cxn modelId="{16D3717F-9E17-42F8-AD2D-156773293DC1}" type="presParOf" srcId="{7E40B62D-B735-4228-904E-FBB434DE7C95}" destId="{4759B471-5AB6-4A8F-A62F-EA1B85C375BE}" srcOrd="2" destOrd="0" presId="urn:microsoft.com/office/officeart/2005/8/layout/hProcess11"/>
    <dgm:cxn modelId="{D29D465F-ED16-482F-9A39-4F82172DE0AD}" type="presParOf" srcId="{9233A1FA-6B11-417A-AEE3-3D77DE388C58}" destId="{91C13553-C25B-40A1-B94B-576EFCA9616A}" srcOrd="11" destOrd="0" presId="urn:microsoft.com/office/officeart/2005/8/layout/hProcess11"/>
    <dgm:cxn modelId="{C2201D69-6AEC-4E64-AE85-5CFA38F84825}" type="presParOf" srcId="{9233A1FA-6B11-417A-AEE3-3D77DE388C58}" destId="{9A418EAC-BEA3-4674-9624-BF17794F1940}" srcOrd="12" destOrd="0" presId="urn:microsoft.com/office/officeart/2005/8/layout/hProcess11"/>
    <dgm:cxn modelId="{BE6E9819-32D3-448F-AAC1-7201E26F65E7}" type="presParOf" srcId="{9A418EAC-BEA3-4674-9624-BF17794F1940}" destId="{4E0F9102-739B-4F9B-89D8-908B56E013DF}" srcOrd="0" destOrd="0" presId="urn:microsoft.com/office/officeart/2005/8/layout/hProcess11"/>
    <dgm:cxn modelId="{D20A21CF-0DDE-4378-963F-56681CD5DB81}" type="presParOf" srcId="{9A418EAC-BEA3-4674-9624-BF17794F1940}" destId="{97B5774C-D8A3-4367-B622-60B9465D1497}" srcOrd="1" destOrd="0" presId="urn:microsoft.com/office/officeart/2005/8/layout/hProcess11"/>
    <dgm:cxn modelId="{049CE702-4B46-406B-AD0A-B14E91DFFB85}" type="presParOf" srcId="{9A418EAC-BEA3-4674-9624-BF17794F1940}" destId="{D300319F-8360-4AA0-9249-B5CA8785DF0D}" srcOrd="2" destOrd="0" presId="urn:microsoft.com/office/officeart/2005/8/layout/hProcess11"/>
    <dgm:cxn modelId="{317F3C23-9C4A-4BBE-BC79-BBDCAB3CE8AF}" type="presParOf" srcId="{9233A1FA-6B11-417A-AEE3-3D77DE388C58}" destId="{32CB93B0-1F51-4CD7-B942-79BAEAB580E9}" srcOrd="13" destOrd="0" presId="urn:microsoft.com/office/officeart/2005/8/layout/hProcess11"/>
    <dgm:cxn modelId="{8D2AF512-A2BB-4E67-AD58-C96C398BA7ED}" type="presParOf" srcId="{9233A1FA-6B11-417A-AEE3-3D77DE388C58}" destId="{70E555E5-4997-4F4A-BFF2-62E4F6A6A2B6}" srcOrd="14" destOrd="0" presId="urn:microsoft.com/office/officeart/2005/8/layout/hProcess11"/>
    <dgm:cxn modelId="{5E6ABA8B-1B0F-42E4-9DA6-293CBEF453D1}" type="presParOf" srcId="{70E555E5-4997-4F4A-BFF2-62E4F6A6A2B6}" destId="{98B27AE1-E28D-4551-9485-78401EECDA7B}" srcOrd="0" destOrd="0" presId="urn:microsoft.com/office/officeart/2005/8/layout/hProcess11"/>
    <dgm:cxn modelId="{EA38CE54-D550-4507-9FC9-1B5DD3FAAD9A}" type="presParOf" srcId="{70E555E5-4997-4F4A-BFF2-62E4F6A6A2B6}" destId="{CDDAB075-774F-4439-9A1C-96B4EA3387D0}" srcOrd="1" destOrd="0" presId="urn:microsoft.com/office/officeart/2005/8/layout/hProcess11"/>
    <dgm:cxn modelId="{1DA5E15D-0891-4C32-9014-855DBF3DD460}" type="presParOf" srcId="{70E555E5-4997-4F4A-BFF2-62E4F6A6A2B6}" destId="{9595DD4E-6DE1-447F-B8E0-EA8DE2F26DA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A2A205-7867-480C-882C-8FDBA2CE92C9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3_2" csCatId="accent3" phldr="1"/>
      <dgm:spPr/>
    </dgm:pt>
    <dgm:pt modelId="{07C4553B-57EB-414E-ADAC-78871490F29A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gm:t>
    </dgm:pt>
    <dgm:pt modelId="{A4832DED-D96F-4E98-8190-AEDF01128034}" type="parTrans" cxnId="{C870A97B-6DAC-41A9-A703-39D83A7650E1}">
      <dgm:prSet/>
      <dgm:spPr/>
      <dgm:t>
        <a:bodyPr/>
        <a:lstStyle/>
        <a:p>
          <a:endParaRPr lang="fr-FR"/>
        </a:p>
      </dgm:t>
    </dgm:pt>
    <dgm:pt modelId="{621F0DFA-0D25-4CC6-A234-D2E5EFF6BF3C}" type="sibTrans" cxnId="{C870A97B-6DAC-41A9-A703-39D83A7650E1}">
      <dgm:prSet/>
      <dgm:spPr/>
      <dgm:t>
        <a:bodyPr/>
        <a:lstStyle/>
        <a:p>
          <a:endParaRPr lang="fr-FR"/>
        </a:p>
      </dgm:t>
    </dgm:pt>
    <dgm:pt modelId="{8943C740-D1DD-4DCD-83C1-F5334A3CAC37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Environnement et Agriculture Bio</a:t>
          </a:r>
        </a:p>
      </dgm:t>
    </dgm:pt>
    <dgm:pt modelId="{DBC2A3BB-5BF3-492A-B6AB-C02C898E210B}" type="parTrans" cxnId="{89A2C1FC-EAB4-422E-8A8D-4EB1FA883231}">
      <dgm:prSet/>
      <dgm:spPr/>
      <dgm:t>
        <a:bodyPr/>
        <a:lstStyle/>
        <a:p>
          <a:endParaRPr lang="fr-FR"/>
        </a:p>
      </dgm:t>
    </dgm:pt>
    <dgm:pt modelId="{AF61F084-6D8E-4353-B451-9A5461EF020C}" type="sibTrans" cxnId="{89A2C1FC-EAB4-422E-8A8D-4EB1FA883231}">
      <dgm:prSet/>
      <dgm:spPr/>
      <dgm:t>
        <a:bodyPr/>
        <a:lstStyle/>
        <a:p>
          <a:endParaRPr lang="fr-FR"/>
        </a:p>
      </dgm:t>
    </dgm:pt>
    <dgm:pt modelId="{34C74D00-D4DC-4FFC-8B0F-F87F03BA25FC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Economie et Tourisme local</a:t>
          </a:r>
        </a:p>
      </dgm:t>
    </dgm:pt>
    <dgm:pt modelId="{099C5D44-4EF2-4903-9F8F-45D61A17D648}" type="parTrans" cxnId="{7B112CDA-D584-409E-B680-ACB58D0B2B96}">
      <dgm:prSet/>
      <dgm:spPr/>
      <dgm:t>
        <a:bodyPr/>
        <a:lstStyle/>
        <a:p>
          <a:endParaRPr lang="fr-FR"/>
        </a:p>
      </dgm:t>
    </dgm:pt>
    <dgm:pt modelId="{FDC5D747-8B9A-45D6-A00F-56D28D530C31}" type="sibTrans" cxnId="{7B112CDA-D584-409E-B680-ACB58D0B2B96}">
      <dgm:prSet/>
      <dgm:spPr/>
      <dgm:t>
        <a:bodyPr/>
        <a:lstStyle/>
        <a:p>
          <a:endParaRPr lang="fr-FR"/>
        </a:p>
      </dgm:t>
    </dgm:pt>
    <dgm:pt modelId="{FE869399-02F3-434E-BA11-9DCAFF9F9CA4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Social et Vivre Ensemble</a:t>
          </a:r>
        </a:p>
      </dgm:t>
    </dgm:pt>
    <dgm:pt modelId="{28A89EDE-2A85-4C15-84ED-5275ED48227C}" type="parTrans" cxnId="{4C36F75D-FF3B-437B-9546-BB5D6082C134}">
      <dgm:prSet/>
      <dgm:spPr/>
      <dgm:t>
        <a:bodyPr/>
        <a:lstStyle/>
        <a:p>
          <a:endParaRPr lang="fr-FR"/>
        </a:p>
      </dgm:t>
    </dgm:pt>
    <dgm:pt modelId="{1A41A7D2-3D7A-4A23-A7B8-6656A0C3A1B3}" type="sibTrans" cxnId="{4C36F75D-FF3B-437B-9546-BB5D6082C134}">
      <dgm:prSet/>
      <dgm:spPr/>
      <dgm:t>
        <a:bodyPr/>
        <a:lstStyle/>
        <a:p>
          <a:endParaRPr lang="fr-FR"/>
        </a:p>
      </dgm:t>
    </dgm:pt>
    <dgm:pt modelId="{0DE5B7C4-631C-4EB3-9EA6-DC04421E3967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Santé</a:t>
          </a:r>
        </a:p>
      </dgm:t>
    </dgm:pt>
    <dgm:pt modelId="{778571DE-76E7-4B6F-8C72-251A2E3328D7}" type="parTrans" cxnId="{6E6438DF-A736-4B4E-A714-0D37258759FC}">
      <dgm:prSet/>
      <dgm:spPr/>
      <dgm:t>
        <a:bodyPr/>
        <a:lstStyle/>
        <a:p>
          <a:endParaRPr lang="fr-FR"/>
        </a:p>
      </dgm:t>
    </dgm:pt>
    <dgm:pt modelId="{B39083C2-5F44-49FF-A221-E53694805D65}" type="sibTrans" cxnId="{6E6438DF-A736-4B4E-A714-0D37258759FC}">
      <dgm:prSet/>
      <dgm:spPr/>
      <dgm:t>
        <a:bodyPr/>
        <a:lstStyle/>
        <a:p>
          <a:endParaRPr lang="fr-FR"/>
        </a:p>
      </dgm:t>
    </dgm:pt>
    <dgm:pt modelId="{26BBD5C6-7253-47E8-A12A-84227B6D4FA5}" type="pres">
      <dgm:prSet presAssocID="{75A2A205-7867-480C-882C-8FDBA2CE92C9}" presName="linearFlow" presStyleCnt="0">
        <dgm:presLayoutVars>
          <dgm:dir/>
          <dgm:resizeHandles val="exact"/>
        </dgm:presLayoutVars>
      </dgm:prSet>
      <dgm:spPr/>
    </dgm:pt>
    <dgm:pt modelId="{DEF937CD-2EA8-4818-A3F7-D5D3669316A2}" type="pres">
      <dgm:prSet presAssocID="{07C4553B-57EB-414E-ADAC-78871490F29A}" presName="comp" presStyleCnt="0"/>
      <dgm:spPr/>
    </dgm:pt>
    <dgm:pt modelId="{36ED8CB6-A300-40C7-9D79-5FC6AB132000}" type="pres">
      <dgm:prSet presAssocID="{07C4553B-57EB-414E-ADAC-78871490F29A}" presName="rect2" presStyleLbl="node1" presStyleIdx="0" presStyleCnt="5" custLinFactNeighborX="1684" custLinFactNeighborY="1091">
        <dgm:presLayoutVars>
          <dgm:bulletEnabled val="1"/>
        </dgm:presLayoutVars>
      </dgm:prSet>
      <dgm:spPr/>
    </dgm:pt>
    <dgm:pt modelId="{E46E8ADF-6C57-4F2F-8A21-FCDBB153C343}" type="pres">
      <dgm:prSet presAssocID="{07C4553B-57EB-414E-ADAC-78871490F29A}" presName="rect1" presStyleLbl="ln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Microscope avec un remplissage uni"/>
        </a:ext>
      </dgm:extLst>
    </dgm:pt>
    <dgm:pt modelId="{BBDA533F-103B-4631-98F6-62FEF3F58312}" type="pres">
      <dgm:prSet presAssocID="{621F0DFA-0D25-4CC6-A234-D2E5EFF6BF3C}" presName="sibTrans" presStyleCnt="0"/>
      <dgm:spPr/>
    </dgm:pt>
    <dgm:pt modelId="{C7ED01B2-AA1C-4279-B59F-F10ED503192E}" type="pres">
      <dgm:prSet presAssocID="{8943C740-D1DD-4DCD-83C1-F5334A3CAC37}" presName="comp" presStyleCnt="0"/>
      <dgm:spPr/>
    </dgm:pt>
    <dgm:pt modelId="{1F248F09-FB81-4320-BD24-C1FCDDB248E3}" type="pres">
      <dgm:prSet presAssocID="{8943C740-D1DD-4DCD-83C1-F5334A3CAC37}" presName="rect2" presStyleLbl="node1" presStyleIdx="1" presStyleCnt="5">
        <dgm:presLayoutVars>
          <dgm:bulletEnabled val="1"/>
        </dgm:presLayoutVars>
      </dgm:prSet>
      <dgm:spPr/>
    </dgm:pt>
    <dgm:pt modelId="{49A4A7FE-228F-4053-A738-5E4150040E8E}" type="pres">
      <dgm:prSet presAssocID="{8943C740-D1DD-4DCD-83C1-F5334A3CAC37}" presName="rect1" presStyleLbl="ln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Main ouverte avec une plante avec un remplissage uni"/>
        </a:ext>
      </dgm:extLst>
    </dgm:pt>
    <dgm:pt modelId="{809FDF5A-4CAA-43A3-887F-057A39E972B2}" type="pres">
      <dgm:prSet presAssocID="{AF61F084-6D8E-4353-B451-9A5461EF020C}" presName="sibTrans" presStyleCnt="0"/>
      <dgm:spPr/>
    </dgm:pt>
    <dgm:pt modelId="{4874ED05-E809-4F90-8586-C6C7C92694D9}" type="pres">
      <dgm:prSet presAssocID="{0DE5B7C4-631C-4EB3-9EA6-DC04421E3967}" presName="comp" presStyleCnt="0"/>
      <dgm:spPr/>
    </dgm:pt>
    <dgm:pt modelId="{7610D902-90BE-44BF-A256-F8F171974309}" type="pres">
      <dgm:prSet presAssocID="{0DE5B7C4-631C-4EB3-9EA6-DC04421E3967}" presName="rect2" presStyleLbl="node1" presStyleIdx="2" presStyleCnt="5">
        <dgm:presLayoutVars>
          <dgm:bulletEnabled val="1"/>
        </dgm:presLayoutVars>
      </dgm:prSet>
      <dgm:spPr/>
    </dgm:pt>
    <dgm:pt modelId="{4391E67C-1098-41A1-912C-23955943A3D4}" type="pres">
      <dgm:prSet presAssocID="{0DE5B7C4-631C-4EB3-9EA6-DC04421E3967}" presName="rect1" presStyleLbl="ln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ouverts de table  avec un remplissage uni"/>
        </a:ext>
      </dgm:extLst>
    </dgm:pt>
    <dgm:pt modelId="{40040820-A3B0-4554-ABB2-6D881B275133}" type="pres">
      <dgm:prSet presAssocID="{B39083C2-5F44-49FF-A221-E53694805D65}" presName="sibTrans" presStyleCnt="0"/>
      <dgm:spPr/>
    </dgm:pt>
    <dgm:pt modelId="{DE4E0390-3DB1-4E5E-8A81-4EC492646DCA}" type="pres">
      <dgm:prSet presAssocID="{34C74D00-D4DC-4FFC-8B0F-F87F03BA25FC}" presName="comp" presStyleCnt="0"/>
      <dgm:spPr/>
    </dgm:pt>
    <dgm:pt modelId="{BB1EF63F-FAE4-4D61-80B6-D835CA8E1037}" type="pres">
      <dgm:prSet presAssocID="{34C74D00-D4DC-4FFC-8B0F-F87F03BA25FC}" presName="rect2" presStyleLbl="node1" presStyleIdx="3" presStyleCnt="5">
        <dgm:presLayoutVars>
          <dgm:bulletEnabled val="1"/>
        </dgm:presLayoutVars>
      </dgm:prSet>
      <dgm:spPr/>
    </dgm:pt>
    <dgm:pt modelId="{64F77C2B-0F1F-4702-865D-B0679B0DB89A}" type="pres">
      <dgm:prSet presAssocID="{34C74D00-D4DC-4FFC-8B0F-F87F03BA25FC}" presName="rect1" presStyleLbl="ln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Graphique à barres avec tendance à la hausse avec un remplissage uni"/>
        </a:ext>
      </dgm:extLst>
    </dgm:pt>
    <dgm:pt modelId="{3E8F0784-2807-4137-8448-57C4EB391B70}" type="pres">
      <dgm:prSet presAssocID="{FDC5D747-8B9A-45D6-A00F-56D28D530C31}" presName="sibTrans" presStyleCnt="0"/>
      <dgm:spPr/>
    </dgm:pt>
    <dgm:pt modelId="{7D4C9FBD-0F9D-4374-8AF1-96EBA810350B}" type="pres">
      <dgm:prSet presAssocID="{FE869399-02F3-434E-BA11-9DCAFF9F9CA4}" presName="comp" presStyleCnt="0"/>
      <dgm:spPr/>
    </dgm:pt>
    <dgm:pt modelId="{B0BE7C2D-A456-486C-BB53-3283EA330C89}" type="pres">
      <dgm:prSet presAssocID="{FE869399-02F3-434E-BA11-9DCAFF9F9CA4}" presName="rect2" presStyleLbl="node1" presStyleIdx="4" presStyleCnt="5">
        <dgm:presLayoutVars>
          <dgm:bulletEnabled val="1"/>
        </dgm:presLayoutVars>
      </dgm:prSet>
      <dgm:spPr/>
    </dgm:pt>
    <dgm:pt modelId="{1D5098C9-7BFC-4F5B-B419-5D17950BB844}" type="pres">
      <dgm:prSet presAssocID="{FE869399-02F3-434E-BA11-9DCAFF9F9CA4}" presName="rect1" presStyleLbl="ln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Réussite du groupe avec un remplissage uni"/>
        </a:ext>
      </dgm:extLst>
    </dgm:pt>
  </dgm:ptLst>
  <dgm:cxnLst>
    <dgm:cxn modelId="{358DED1A-4E19-4123-AAF8-4B97CC2B4ADD}" type="presOf" srcId="{0DE5B7C4-631C-4EB3-9EA6-DC04421E3967}" destId="{7610D902-90BE-44BF-A256-F8F171974309}" srcOrd="0" destOrd="0" presId="urn:microsoft.com/office/officeart/2008/layout/AlternatingPictureBlocks"/>
    <dgm:cxn modelId="{47D27D2B-0A84-49CA-B54E-6352FAAF8F66}" type="presOf" srcId="{34C74D00-D4DC-4FFC-8B0F-F87F03BA25FC}" destId="{BB1EF63F-FAE4-4D61-80B6-D835CA8E1037}" srcOrd="0" destOrd="0" presId="urn:microsoft.com/office/officeart/2008/layout/AlternatingPictureBlocks"/>
    <dgm:cxn modelId="{4C36F75D-FF3B-437B-9546-BB5D6082C134}" srcId="{75A2A205-7867-480C-882C-8FDBA2CE92C9}" destId="{FE869399-02F3-434E-BA11-9DCAFF9F9CA4}" srcOrd="4" destOrd="0" parTransId="{28A89EDE-2A85-4C15-84ED-5275ED48227C}" sibTransId="{1A41A7D2-3D7A-4A23-A7B8-6656A0C3A1B3}"/>
    <dgm:cxn modelId="{C870A97B-6DAC-41A9-A703-39D83A7650E1}" srcId="{75A2A205-7867-480C-882C-8FDBA2CE92C9}" destId="{07C4553B-57EB-414E-ADAC-78871490F29A}" srcOrd="0" destOrd="0" parTransId="{A4832DED-D96F-4E98-8190-AEDF01128034}" sibTransId="{621F0DFA-0D25-4CC6-A234-D2E5EFF6BF3C}"/>
    <dgm:cxn modelId="{7C3B8198-84DA-41BA-AC8F-4B2E0D9532C8}" type="presOf" srcId="{8943C740-D1DD-4DCD-83C1-F5334A3CAC37}" destId="{1F248F09-FB81-4320-BD24-C1FCDDB248E3}" srcOrd="0" destOrd="0" presId="urn:microsoft.com/office/officeart/2008/layout/AlternatingPictureBlocks"/>
    <dgm:cxn modelId="{5CA27EB4-7AF9-4923-BB09-942DB9F0A2D0}" type="presOf" srcId="{FE869399-02F3-434E-BA11-9DCAFF9F9CA4}" destId="{B0BE7C2D-A456-486C-BB53-3283EA330C89}" srcOrd="0" destOrd="0" presId="urn:microsoft.com/office/officeart/2008/layout/AlternatingPictureBlocks"/>
    <dgm:cxn modelId="{6CE87BC4-9D4B-46D1-964B-C9E58EB68B57}" type="presOf" srcId="{07C4553B-57EB-414E-ADAC-78871490F29A}" destId="{36ED8CB6-A300-40C7-9D79-5FC6AB132000}" srcOrd="0" destOrd="0" presId="urn:microsoft.com/office/officeart/2008/layout/AlternatingPictureBlocks"/>
    <dgm:cxn modelId="{7B112CDA-D584-409E-B680-ACB58D0B2B96}" srcId="{75A2A205-7867-480C-882C-8FDBA2CE92C9}" destId="{34C74D00-D4DC-4FFC-8B0F-F87F03BA25FC}" srcOrd="3" destOrd="0" parTransId="{099C5D44-4EF2-4903-9F8F-45D61A17D648}" sibTransId="{FDC5D747-8B9A-45D6-A00F-56D28D530C31}"/>
    <dgm:cxn modelId="{6E6438DF-A736-4B4E-A714-0D37258759FC}" srcId="{75A2A205-7867-480C-882C-8FDBA2CE92C9}" destId="{0DE5B7C4-631C-4EB3-9EA6-DC04421E3967}" srcOrd="2" destOrd="0" parTransId="{778571DE-76E7-4B6F-8C72-251A2E3328D7}" sibTransId="{B39083C2-5F44-49FF-A221-E53694805D65}"/>
    <dgm:cxn modelId="{8739EAE3-1D6E-49AB-8385-E3E742D544A7}" type="presOf" srcId="{75A2A205-7867-480C-882C-8FDBA2CE92C9}" destId="{26BBD5C6-7253-47E8-A12A-84227B6D4FA5}" srcOrd="0" destOrd="0" presId="urn:microsoft.com/office/officeart/2008/layout/AlternatingPictureBlocks"/>
    <dgm:cxn modelId="{89A2C1FC-EAB4-422E-8A8D-4EB1FA883231}" srcId="{75A2A205-7867-480C-882C-8FDBA2CE92C9}" destId="{8943C740-D1DD-4DCD-83C1-F5334A3CAC37}" srcOrd="1" destOrd="0" parTransId="{DBC2A3BB-5BF3-492A-B6AB-C02C898E210B}" sibTransId="{AF61F084-6D8E-4353-B451-9A5461EF020C}"/>
    <dgm:cxn modelId="{54DBD6E5-B4A6-4108-A0F3-3845779E5F9D}" type="presParOf" srcId="{26BBD5C6-7253-47E8-A12A-84227B6D4FA5}" destId="{DEF937CD-2EA8-4818-A3F7-D5D3669316A2}" srcOrd="0" destOrd="0" presId="urn:microsoft.com/office/officeart/2008/layout/AlternatingPictureBlocks"/>
    <dgm:cxn modelId="{1CBF15D9-290C-4307-9211-28FD88828060}" type="presParOf" srcId="{DEF937CD-2EA8-4818-A3F7-D5D3669316A2}" destId="{36ED8CB6-A300-40C7-9D79-5FC6AB132000}" srcOrd="0" destOrd="0" presId="urn:microsoft.com/office/officeart/2008/layout/AlternatingPictureBlocks"/>
    <dgm:cxn modelId="{B1F10192-3B6D-44D7-B843-99A1A5F5485C}" type="presParOf" srcId="{DEF937CD-2EA8-4818-A3F7-D5D3669316A2}" destId="{E46E8ADF-6C57-4F2F-8A21-FCDBB153C343}" srcOrd="1" destOrd="0" presId="urn:microsoft.com/office/officeart/2008/layout/AlternatingPictureBlocks"/>
    <dgm:cxn modelId="{20C55655-3451-4320-B7CB-9FCBF530916E}" type="presParOf" srcId="{26BBD5C6-7253-47E8-A12A-84227B6D4FA5}" destId="{BBDA533F-103B-4631-98F6-62FEF3F58312}" srcOrd="1" destOrd="0" presId="urn:microsoft.com/office/officeart/2008/layout/AlternatingPictureBlocks"/>
    <dgm:cxn modelId="{263362D8-0036-4B5D-B463-9EC9AC9B629E}" type="presParOf" srcId="{26BBD5C6-7253-47E8-A12A-84227B6D4FA5}" destId="{C7ED01B2-AA1C-4279-B59F-F10ED503192E}" srcOrd="2" destOrd="0" presId="urn:microsoft.com/office/officeart/2008/layout/AlternatingPictureBlocks"/>
    <dgm:cxn modelId="{59CB2C2E-3925-4811-BA80-FA3879C261A4}" type="presParOf" srcId="{C7ED01B2-AA1C-4279-B59F-F10ED503192E}" destId="{1F248F09-FB81-4320-BD24-C1FCDDB248E3}" srcOrd="0" destOrd="0" presId="urn:microsoft.com/office/officeart/2008/layout/AlternatingPictureBlocks"/>
    <dgm:cxn modelId="{8BA143AC-5F12-4F8E-8D11-8189407D1460}" type="presParOf" srcId="{C7ED01B2-AA1C-4279-B59F-F10ED503192E}" destId="{49A4A7FE-228F-4053-A738-5E4150040E8E}" srcOrd="1" destOrd="0" presId="urn:microsoft.com/office/officeart/2008/layout/AlternatingPictureBlocks"/>
    <dgm:cxn modelId="{453B68E1-A80B-4B29-8214-D3EA647738AA}" type="presParOf" srcId="{26BBD5C6-7253-47E8-A12A-84227B6D4FA5}" destId="{809FDF5A-4CAA-43A3-887F-057A39E972B2}" srcOrd="3" destOrd="0" presId="urn:microsoft.com/office/officeart/2008/layout/AlternatingPictureBlocks"/>
    <dgm:cxn modelId="{87BA539A-A15E-4703-BF06-03C4A76056D0}" type="presParOf" srcId="{26BBD5C6-7253-47E8-A12A-84227B6D4FA5}" destId="{4874ED05-E809-4F90-8586-C6C7C92694D9}" srcOrd="4" destOrd="0" presId="urn:microsoft.com/office/officeart/2008/layout/AlternatingPictureBlocks"/>
    <dgm:cxn modelId="{8143E392-DA65-4738-BB6D-3067981DB5DC}" type="presParOf" srcId="{4874ED05-E809-4F90-8586-C6C7C92694D9}" destId="{7610D902-90BE-44BF-A256-F8F171974309}" srcOrd="0" destOrd="0" presId="urn:microsoft.com/office/officeart/2008/layout/AlternatingPictureBlocks"/>
    <dgm:cxn modelId="{9168944F-86FA-42BB-99C2-56F13DE488EE}" type="presParOf" srcId="{4874ED05-E809-4F90-8586-C6C7C92694D9}" destId="{4391E67C-1098-41A1-912C-23955943A3D4}" srcOrd="1" destOrd="0" presId="urn:microsoft.com/office/officeart/2008/layout/AlternatingPictureBlocks"/>
    <dgm:cxn modelId="{25034DCE-B602-42E6-BF60-FD74C23409ED}" type="presParOf" srcId="{26BBD5C6-7253-47E8-A12A-84227B6D4FA5}" destId="{40040820-A3B0-4554-ABB2-6D881B275133}" srcOrd="5" destOrd="0" presId="urn:microsoft.com/office/officeart/2008/layout/AlternatingPictureBlocks"/>
    <dgm:cxn modelId="{7D5D6EA0-89B2-4BD5-960D-B99D86BC522B}" type="presParOf" srcId="{26BBD5C6-7253-47E8-A12A-84227B6D4FA5}" destId="{DE4E0390-3DB1-4E5E-8A81-4EC492646DCA}" srcOrd="6" destOrd="0" presId="urn:microsoft.com/office/officeart/2008/layout/AlternatingPictureBlocks"/>
    <dgm:cxn modelId="{870E52C2-B45C-4F53-819B-AE394EC0BE05}" type="presParOf" srcId="{DE4E0390-3DB1-4E5E-8A81-4EC492646DCA}" destId="{BB1EF63F-FAE4-4D61-80B6-D835CA8E1037}" srcOrd="0" destOrd="0" presId="urn:microsoft.com/office/officeart/2008/layout/AlternatingPictureBlocks"/>
    <dgm:cxn modelId="{8AE40A6B-B3E4-427D-AF20-FF5B64ABDA28}" type="presParOf" srcId="{DE4E0390-3DB1-4E5E-8A81-4EC492646DCA}" destId="{64F77C2B-0F1F-4702-865D-B0679B0DB89A}" srcOrd="1" destOrd="0" presId="urn:microsoft.com/office/officeart/2008/layout/AlternatingPictureBlocks"/>
    <dgm:cxn modelId="{D967E43A-FDF8-49B4-B7AB-9626EEF9A6AE}" type="presParOf" srcId="{26BBD5C6-7253-47E8-A12A-84227B6D4FA5}" destId="{3E8F0784-2807-4137-8448-57C4EB391B70}" srcOrd="7" destOrd="0" presId="urn:microsoft.com/office/officeart/2008/layout/AlternatingPictureBlocks"/>
    <dgm:cxn modelId="{7DD63EF3-4D4E-4DA0-AAC6-52CEA9F40C21}" type="presParOf" srcId="{26BBD5C6-7253-47E8-A12A-84227B6D4FA5}" destId="{7D4C9FBD-0F9D-4374-8AF1-96EBA810350B}" srcOrd="8" destOrd="0" presId="urn:microsoft.com/office/officeart/2008/layout/AlternatingPictureBlocks"/>
    <dgm:cxn modelId="{AB115066-83CB-42BF-AD05-ABF61285DA01}" type="presParOf" srcId="{7D4C9FBD-0F9D-4374-8AF1-96EBA810350B}" destId="{B0BE7C2D-A456-486C-BB53-3283EA330C89}" srcOrd="0" destOrd="0" presId="urn:microsoft.com/office/officeart/2008/layout/AlternatingPictureBlocks"/>
    <dgm:cxn modelId="{2613E472-0421-4F65-9407-66E6FC55F5D3}" type="presParOf" srcId="{7D4C9FBD-0F9D-4374-8AF1-96EBA810350B}" destId="{1D5098C9-7BFC-4F5B-B419-5D17950BB84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0D6430-7CF5-4231-94B2-A14CA11456D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22EB3DA-AD78-4105-A779-009AE64409F7}">
      <dgm:prSet phldrT="[Texte]" custT="1"/>
      <dgm:spPr>
        <a:solidFill>
          <a:schemeClr val="accent3"/>
        </a:solidFill>
      </dgm:spPr>
      <dgm:t>
        <a:bodyPr/>
        <a:lstStyle/>
        <a:p>
          <a:pPr>
            <a:lnSpc>
              <a:spcPct val="90000"/>
            </a:lnSpc>
          </a:pPr>
          <a:r>
            <a:rPr lang="fr-FR" sz="1200" b="1" dirty="0" err="1"/>
            <a:t>G’Rhin</a:t>
          </a:r>
          <a:r>
            <a:rPr lang="fr-FR" sz="1200" b="1" dirty="0"/>
            <a:t> de sel</a:t>
          </a:r>
        </a:p>
        <a:p>
          <a:pPr>
            <a:lnSpc>
              <a:spcPct val="100000"/>
            </a:lnSpc>
          </a:pPr>
          <a:r>
            <a:rPr lang="fr-FR" sz="1100" dirty="0"/>
            <a:t>- Animations pédagogiques</a:t>
          </a:r>
        </a:p>
        <a:p>
          <a:pPr>
            <a:lnSpc>
              <a:spcPct val="100000"/>
            </a:lnSpc>
          </a:pPr>
          <a:r>
            <a:rPr lang="fr-FR" sz="1100" dirty="0"/>
            <a:t>- Jardins pédagogiques</a:t>
          </a:r>
          <a:br>
            <a:rPr lang="fr-FR" sz="1100" dirty="0"/>
          </a:br>
          <a:r>
            <a:rPr lang="fr-FR" sz="1100" dirty="0"/>
            <a:t>- Démocratie participative</a:t>
          </a:r>
        </a:p>
        <a:p>
          <a:pPr>
            <a:lnSpc>
              <a:spcPct val="100000"/>
            </a:lnSpc>
          </a:pPr>
          <a:r>
            <a:rPr lang="fr-FR" sz="1100" dirty="0"/>
            <a:t>- Coordination</a:t>
          </a:r>
        </a:p>
      </dgm:t>
    </dgm:pt>
    <dgm:pt modelId="{D1AA30F5-AF14-4C7C-82E0-0D1437A9ACD1}" type="parTrans" cxnId="{D74CAEE8-4005-4894-A91E-9390F32A5601}">
      <dgm:prSet/>
      <dgm:spPr/>
      <dgm:t>
        <a:bodyPr/>
        <a:lstStyle/>
        <a:p>
          <a:endParaRPr lang="fr-FR"/>
        </a:p>
      </dgm:t>
    </dgm:pt>
    <dgm:pt modelId="{CE2E7C4E-4DC8-4408-94C7-17D55F35EAA3}" type="sibTrans" cxnId="{D74CAEE8-4005-4894-A91E-9390F32A5601}">
      <dgm:prSet/>
      <dgm:spPr/>
      <dgm:t>
        <a:bodyPr/>
        <a:lstStyle/>
        <a:p>
          <a:endParaRPr lang="fr-FR"/>
        </a:p>
      </dgm:t>
    </dgm:pt>
    <dgm:pt modelId="{FBA05DD4-F8AE-4340-A0E4-951EBB797B3B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200" b="1" dirty="0"/>
            <a:t>Ecoles</a:t>
          </a:r>
        </a:p>
        <a:p>
          <a:r>
            <a:rPr lang="fr-FR" sz="1100" dirty="0"/>
            <a:t>- Animations pédagogiques</a:t>
          </a:r>
        </a:p>
        <a:p>
          <a:r>
            <a:rPr lang="fr-FR" sz="1100" dirty="0"/>
            <a:t>- Jardins pédagogiques</a:t>
          </a:r>
        </a:p>
        <a:p>
          <a:r>
            <a:rPr lang="fr-FR" sz="1100" dirty="0"/>
            <a:t>- Ecole de la forêt (</a:t>
          </a:r>
          <a:r>
            <a:rPr lang="fr-FR" sz="1100" dirty="0" err="1"/>
            <a:t>Tzama</a:t>
          </a:r>
          <a:r>
            <a:rPr lang="fr-FR" sz="1100" dirty="0"/>
            <a:t>)</a:t>
          </a:r>
        </a:p>
      </dgm:t>
    </dgm:pt>
    <dgm:pt modelId="{B508F012-41A9-438F-92B0-F0E3C70C0634}" type="parTrans" cxnId="{1178A812-2372-4829-822F-DD11022A87DC}">
      <dgm:prSet/>
      <dgm:spPr/>
      <dgm:t>
        <a:bodyPr/>
        <a:lstStyle/>
        <a:p>
          <a:endParaRPr lang="fr-FR"/>
        </a:p>
      </dgm:t>
    </dgm:pt>
    <dgm:pt modelId="{4C9591D6-23A1-4639-A9AD-C77ECB985F04}" type="sibTrans" cxnId="{1178A812-2372-4829-822F-DD11022A87DC}">
      <dgm:prSet/>
      <dgm:spPr/>
      <dgm:t>
        <a:bodyPr/>
        <a:lstStyle/>
        <a:p>
          <a:endParaRPr lang="fr-FR"/>
        </a:p>
      </dgm:t>
    </dgm:pt>
    <dgm:pt modelId="{093D6A49-BFA2-4E32-8FD0-19D432F417CE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200" b="1" dirty="0"/>
            <a:t>Mairie</a:t>
          </a:r>
        </a:p>
        <a:p>
          <a:r>
            <a:rPr lang="fr-FR" sz="1100" b="0" dirty="0"/>
            <a:t>- Ecoles</a:t>
          </a:r>
        </a:p>
        <a:p>
          <a:r>
            <a:rPr lang="fr-FR" sz="1100" b="0" dirty="0"/>
            <a:t>- Restauration scolaire</a:t>
          </a:r>
        </a:p>
      </dgm:t>
    </dgm:pt>
    <dgm:pt modelId="{1F3407EB-6370-41E8-9A0F-0A137DBE45D2}" type="parTrans" cxnId="{82281AEB-A077-4317-9113-1A9E0B22A334}">
      <dgm:prSet/>
      <dgm:spPr/>
      <dgm:t>
        <a:bodyPr/>
        <a:lstStyle/>
        <a:p>
          <a:endParaRPr lang="fr-FR"/>
        </a:p>
      </dgm:t>
    </dgm:pt>
    <dgm:pt modelId="{10DD7E64-98BC-49D8-B6F3-E8CA5E8700D1}" type="sibTrans" cxnId="{82281AEB-A077-4317-9113-1A9E0B22A334}">
      <dgm:prSet/>
      <dgm:spPr/>
      <dgm:t>
        <a:bodyPr/>
        <a:lstStyle/>
        <a:p>
          <a:endParaRPr lang="fr-FR"/>
        </a:p>
      </dgm:t>
    </dgm:pt>
    <dgm:pt modelId="{9E0BC145-1DBA-4654-8BB8-DE2C0D47C716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200" b="1" dirty="0"/>
            <a:t>GASPR      </a:t>
          </a:r>
          <a:r>
            <a:rPr lang="fr-FR" sz="1900" dirty="0"/>
            <a:t> </a:t>
          </a:r>
        </a:p>
        <a:p>
          <a:r>
            <a:rPr lang="fr-FR" sz="1900" dirty="0"/>
            <a:t> - </a:t>
          </a:r>
          <a:r>
            <a:rPr lang="fr-FR" sz="1100" dirty="0"/>
            <a:t>Maraîchage  Bio      </a:t>
          </a:r>
        </a:p>
        <a:p>
          <a:r>
            <a:rPr lang="fr-FR" sz="1100" dirty="0"/>
            <a:t>- Epicerie solidaire</a:t>
          </a:r>
        </a:p>
      </dgm:t>
    </dgm:pt>
    <dgm:pt modelId="{EFE69369-74C3-4544-B685-7173B24B7419}" type="parTrans" cxnId="{2451884C-07D3-4215-B0D0-CBAF73F9B17A}">
      <dgm:prSet/>
      <dgm:spPr/>
      <dgm:t>
        <a:bodyPr/>
        <a:lstStyle/>
        <a:p>
          <a:endParaRPr lang="fr-FR"/>
        </a:p>
      </dgm:t>
    </dgm:pt>
    <dgm:pt modelId="{D03741F4-8B08-41F1-95E2-FEB00BA22403}" type="sibTrans" cxnId="{2451884C-07D3-4215-B0D0-CBAF73F9B17A}">
      <dgm:prSet/>
      <dgm:spPr/>
      <dgm:t>
        <a:bodyPr/>
        <a:lstStyle/>
        <a:p>
          <a:endParaRPr lang="fr-FR"/>
        </a:p>
      </dgm:t>
    </dgm:pt>
    <dgm:pt modelId="{FC625BC5-67F0-40AF-9FBB-564A0985EE89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200" b="1" dirty="0"/>
            <a:t>Colibris Kembs 68      </a:t>
          </a:r>
        </a:p>
        <a:p>
          <a:r>
            <a:rPr lang="fr-FR" sz="1200" b="1" dirty="0"/>
            <a:t>-  </a:t>
          </a:r>
          <a:r>
            <a:rPr lang="fr-FR" sz="1100" b="0" dirty="0"/>
            <a:t>Démocratie participative</a:t>
          </a:r>
        </a:p>
        <a:p>
          <a:r>
            <a:rPr lang="fr-FR" sz="1100" b="0" dirty="0"/>
            <a:t> - Formation                </a:t>
          </a:r>
        </a:p>
      </dgm:t>
    </dgm:pt>
    <dgm:pt modelId="{3CB378FA-23C7-4D43-BC3D-71A7464B00C0}" type="parTrans" cxnId="{7B64B3CC-2B10-4F61-B942-FEE8D54C3EF1}">
      <dgm:prSet/>
      <dgm:spPr/>
      <dgm:t>
        <a:bodyPr/>
        <a:lstStyle/>
        <a:p>
          <a:endParaRPr lang="fr-FR"/>
        </a:p>
      </dgm:t>
    </dgm:pt>
    <dgm:pt modelId="{0270F8AB-2B8A-4083-BB67-66F1676D996E}" type="sibTrans" cxnId="{7B64B3CC-2B10-4F61-B942-FEE8D54C3EF1}">
      <dgm:prSet/>
      <dgm:spPr/>
      <dgm:t>
        <a:bodyPr/>
        <a:lstStyle/>
        <a:p>
          <a:endParaRPr lang="fr-FR"/>
        </a:p>
      </dgm:t>
    </dgm:pt>
    <dgm:pt modelId="{847DB752-2C35-40C0-9897-51912865E4F6}" type="pres">
      <dgm:prSet presAssocID="{190D6430-7CF5-4231-94B2-A14CA11456D1}" presName="Name0" presStyleCnt="0">
        <dgm:presLayoutVars>
          <dgm:dir/>
          <dgm:resizeHandles val="exact"/>
        </dgm:presLayoutVars>
      </dgm:prSet>
      <dgm:spPr/>
    </dgm:pt>
    <dgm:pt modelId="{3D4833BB-5B19-4D12-878A-66A5B0FE5AF2}" type="pres">
      <dgm:prSet presAssocID="{190D6430-7CF5-4231-94B2-A14CA11456D1}" presName="fgShape" presStyleLbl="fgShp" presStyleIdx="0" presStyleCnt="1"/>
      <dgm:spPr>
        <a:solidFill>
          <a:schemeClr val="accent3">
            <a:lumMod val="40000"/>
            <a:lumOff val="60000"/>
          </a:schemeClr>
        </a:solidFill>
      </dgm:spPr>
    </dgm:pt>
    <dgm:pt modelId="{1E5DCB0C-8AAD-4F38-AF1B-E402E235C926}" type="pres">
      <dgm:prSet presAssocID="{190D6430-7CF5-4231-94B2-A14CA11456D1}" presName="linComp" presStyleCnt="0"/>
      <dgm:spPr/>
    </dgm:pt>
    <dgm:pt modelId="{C30B14D2-6B87-4A51-9BDE-2E68EFD7BC17}" type="pres">
      <dgm:prSet presAssocID="{FC625BC5-67F0-40AF-9FBB-564A0985EE89}" presName="compNode" presStyleCnt="0"/>
      <dgm:spPr/>
    </dgm:pt>
    <dgm:pt modelId="{2F10CA50-720B-4B8C-8F27-6B824F96BD3D}" type="pres">
      <dgm:prSet presAssocID="{FC625BC5-67F0-40AF-9FBB-564A0985EE89}" presName="bkgdShape" presStyleLbl="node1" presStyleIdx="0" presStyleCnt="5"/>
      <dgm:spPr/>
    </dgm:pt>
    <dgm:pt modelId="{264A5368-585D-4BE4-85A9-F6565005E445}" type="pres">
      <dgm:prSet presAssocID="{FC625BC5-67F0-40AF-9FBB-564A0985EE89}" presName="nodeTx" presStyleLbl="node1" presStyleIdx="0" presStyleCnt="5">
        <dgm:presLayoutVars>
          <dgm:bulletEnabled val="1"/>
        </dgm:presLayoutVars>
      </dgm:prSet>
      <dgm:spPr/>
    </dgm:pt>
    <dgm:pt modelId="{3D367603-55E0-44FA-96F9-71F875D16E16}" type="pres">
      <dgm:prSet presAssocID="{FC625BC5-67F0-40AF-9FBB-564A0985EE89}" presName="invisiNode" presStyleLbl="node1" presStyleIdx="0" presStyleCnt="5"/>
      <dgm:spPr/>
    </dgm:pt>
    <dgm:pt modelId="{7F481F79-D746-4A65-91DE-335F3BE28544}" type="pres">
      <dgm:prSet presAssocID="{FC625BC5-67F0-40AF-9FBB-564A0985EE89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E608AC3-53C4-4864-998C-0B63C6593D7E}" type="pres">
      <dgm:prSet presAssocID="{0270F8AB-2B8A-4083-BB67-66F1676D996E}" presName="sibTrans" presStyleLbl="sibTrans2D1" presStyleIdx="0" presStyleCnt="0"/>
      <dgm:spPr/>
    </dgm:pt>
    <dgm:pt modelId="{7ECCB65B-9E00-446B-A0FF-EBD6CD2C62AC}" type="pres">
      <dgm:prSet presAssocID="{322EB3DA-AD78-4105-A779-009AE64409F7}" presName="compNode" presStyleCnt="0"/>
      <dgm:spPr/>
    </dgm:pt>
    <dgm:pt modelId="{AA1DE407-E451-42B0-8F76-6753478DD5A2}" type="pres">
      <dgm:prSet presAssocID="{322EB3DA-AD78-4105-A779-009AE64409F7}" presName="bkgdShape" presStyleLbl="node1" presStyleIdx="1" presStyleCnt="5"/>
      <dgm:spPr/>
    </dgm:pt>
    <dgm:pt modelId="{4B7C3914-2B23-4052-9A9A-DA4E7AA2FFC5}" type="pres">
      <dgm:prSet presAssocID="{322EB3DA-AD78-4105-A779-009AE64409F7}" presName="nodeTx" presStyleLbl="node1" presStyleIdx="1" presStyleCnt="5">
        <dgm:presLayoutVars>
          <dgm:bulletEnabled val="1"/>
        </dgm:presLayoutVars>
      </dgm:prSet>
      <dgm:spPr/>
    </dgm:pt>
    <dgm:pt modelId="{5BA919B8-B3E0-49C0-9886-D9CFB2A26130}" type="pres">
      <dgm:prSet presAssocID="{322EB3DA-AD78-4105-A779-009AE64409F7}" presName="invisiNode" presStyleLbl="node1" presStyleIdx="1" presStyleCnt="5"/>
      <dgm:spPr/>
    </dgm:pt>
    <dgm:pt modelId="{74266EE7-205A-4E18-BF8B-75F3D5A3809B}" type="pres">
      <dgm:prSet presAssocID="{322EB3DA-AD78-4105-A779-009AE64409F7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9E23D018-BA91-4311-908B-5058D12B0FF8}" type="pres">
      <dgm:prSet presAssocID="{CE2E7C4E-4DC8-4408-94C7-17D55F35EAA3}" presName="sibTrans" presStyleLbl="sibTrans2D1" presStyleIdx="0" presStyleCnt="0"/>
      <dgm:spPr/>
    </dgm:pt>
    <dgm:pt modelId="{31468D49-EDB1-453B-B2ED-6E3A5813DA01}" type="pres">
      <dgm:prSet presAssocID="{FBA05DD4-F8AE-4340-A0E4-951EBB797B3B}" presName="compNode" presStyleCnt="0"/>
      <dgm:spPr/>
    </dgm:pt>
    <dgm:pt modelId="{261178C9-6CD2-4993-A94C-044C38C26831}" type="pres">
      <dgm:prSet presAssocID="{FBA05DD4-F8AE-4340-A0E4-951EBB797B3B}" presName="bkgdShape" presStyleLbl="node1" presStyleIdx="2" presStyleCnt="5"/>
      <dgm:spPr/>
    </dgm:pt>
    <dgm:pt modelId="{D459DFEF-F711-45BD-9A30-77AC150CCA30}" type="pres">
      <dgm:prSet presAssocID="{FBA05DD4-F8AE-4340-A0E4-951EBB797B3B}" presName="nodeTx" presStyleLbl="node1" presStyleIdx="2" presStyleCnt="5">
        <dgm:presLayoutVars>
          <dgm:bulletEnabled val="1"/>
        </dgm:presLayoutVars>
      </dgm:prSet>
      <dgm:spPr/>
    </dgm:pt>
    <dgm:pt modelId="{EA55A297-9367-406B-85B2-42C6E86290DB}" type="pres">
      <dgm:prSet presAssocID="{FBA05DD4-F8AE-4340-A0E4-951EBB797B3B}" presName="invisiNode" presStyleLbl="node1" presStyleIdx="2" presStyleCnt="5"/>
      <dgm:spPr/>
    </dgm:pt>
    <dgm:pt modelId="{C98564E2-0D0C-44CD-85E0-145722405404}" type="pres">
      <dgm:prSet presAssocID="{FBA05DD4-F8AE-4340-A0E4-951EBB797B3B}" presName="imagNode" presStyleLbl="fgImgPlace1" presStyleIdx="2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DA7C437-FE1E-4438-8837-3D1823E70C45}" type="pres">
      <dgm:prSet presAssocID="{4C9591D6-23A1-4639-A9AD-C77ECB985F04}" presName="sibTrans" presStyleLbl="sibTrans2D1" presStyleIdx="0" presStyleCnt="0"/>
      <dgm:spPr/>
    </dgm:pt>
    <dgm:pt modelId="{6105E70F-41A6-45E8-9E71-9FB9B615E97D}" type="pres">
      <dgm:prSet presAssocID="{093D6A49-BFA2-4E32-8FD0-19D432F417CE}" presName="compNode" presStyleCnt="0"/>
      <dgm:spPr/>
    </dgm:pt>
    <dgm:pt modelId="{2366C092-7026-411B-8CBA-B4AE494C1A6B}" type="pres">
      <dgm:prSet presAssocID="{093D6A49-BFA2-4E32-8FD0-19D432F417CE}" presName="bkgdShape" presStyleLbl="node1" presStyleIdx="3" presStyleCnt="5" custLinFactNeighborX="-504"/>
      <dgm:spPr/>
    </dgm:pt>
    <dgm:pt modelId="{E7A7A7CA-B897-4D96-9610-75081DDC06F2}" type="pres">
      <dgm:prSet presAssocID="{093D6A49-BFA2-4E32-8FD0-19D432F417CE}" presName="nodeTx" presStyleLbl="node1" presStyleIdx="3" presStyleCnt="5">
        <dgm:presLayoutVars>
          <dgm:bulletEnabled val="1"/>
        </dgm:presLayoutVars>
      </dgm:prSet>
      <dgm:spPr/>
    </dgm:pt>
    <dgm:pt modelId="{3844D136-E513-4627-BB1F-D35E8DB59248}" type="pres">
      <dgm:prSet presAssocID="{093D6A49-BFA2-4E32-8FD0-19D432F417CE}" presName="invisiNode" presStyleLbl="node1" presStyleIdx="3" presStyleCnt="5"/>
      <dgm:spPr/>
    </dgm:pt>
    <dgm:pt modelId="{7CE3F29B-2B0B-452E-ABB9-1A864BD3B838}" type="pres">
      <dgm:prSet presAssocID="{093D6A49-BFA2-4E32-8FD0-19D432F417CE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FF0CF75B-7DF3-4D80-A8B7-77184D9AA6FC}" type="pres">
      <dgm:prSet presAssocID="{10DD7E64-98BC-49D8-B6F3-E8CA5E8700D1}" presName="sibTrans" presStyleLbl="sibTrans2D1" presStyleIdx="0" presStyleCnt="0"/>
      <dgm:spPr/>
    </dgm:pt>
    <dgm:pt modelId="{9C9762E9-2979-42EB-AE21-6EDA3A9B0C83}" type="pres">
      <dgm:prSet presAssocID="{9E0BC145-1DBA-4654-8BB8-DE2C0D47C716}" presName="compNode" presStyleCnt="0"/>
      <dgm:spPr/>
    </dgm:pt>
    <dgm:pt modelId="{7B2D429F-98F0-402F-9D30-DB6162108F1F}" type="pres">
      <dgm:prSet presAssocID="{9E0BC145-1DBA-4654-8BB8-DE2C0D47C716}" presName="bkgdShape" presStyleLbl="node1" presStyleIdx="4" presStyleCnt="5"/>
      <dgm:spPr/>
    </dgm:pt>
    <dgm:pt modelId="{7A4F5025-4A07-4D6B-A5C1-D9510D5691DA}" type="pres">
      <dgm:prSet presAssocID="{9E0BC145-1DBA-4654-8BB8-DE2C0D47C716}" presName="nodeTx" presStyleLbl="node1" presStyleIdx="4" presStyleCnt="5">
        <dgm:presLayoutVars>
          <dgm:bulletEnabled val="1"/>
        </dgm:presLayoutVars>
      </dgm:prSet>
      <dgm:spPr/>
    </dgm:pt>
    <dgm:pt modelId="{41800F58-8244-4F1E-852F-2504F9A64FF7}" type="pres">
      <dgm:prSet presAssocID="{9E0BC145-1DBA-4654-8BB8-DE2C0D47C716}" presName="invisiNode" presStyleLbl="node1" presStyleIdx="4" presStyleCnt="5"/>
      <dgm:spPr/>
    </dgm:pt>
    <dgm:pt modelId="{6C55AD24-FDA4-417A-91FE-E8C2EF4CF6FF}" type="pres">
      <dgm:prSet presAssocID="{9E0BC145-1DBA-4654-8BB8-DE2C0D47C716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</dgm:ptLst>
  <dgm:cxnLst>
    <dgm:cxn modelId="{1178A812-2372-4829-822F-DD11022A87DC}" srcId="{190D6430-7CF5-4231-94B2-A14CA11456D1}" destId="{FBA05DD4-F8AE-4340-A0E4-951EBB797B3B}" srcOrd="2" destOrd="0" parTransId="{B508F012-41A9-438F-92B0-F0E3C70C0634}" sibTransId="{4C9591D6-23A1-4639-A9AD-C77ECB985F04}"/>
    <dgm:cxn modelId="{78AD3125-28E9-492F-ACFE-9FAACA6CEFB9}" type="presOf" srcId="{322EB3DA-AD78-4105-A779-009AE64409F7}" destId="{AA1DE407-E451-42B0-8F76-6753478DD5A2}" srcOrd="0" destOrd="0" presId="urn:microsoft.com/office/officeart/2005/8/layout/hList7"/>
    <dgm:cxn modelId="{E7229E46-574D-4AD6-BC85-671207A2D265}" type="presOf" srcId="{093D6A49-BFA2-4E32-8FD0-19D432F417CE}" destId="{2366C092-7026-411B-8CBA-B4AE494C1A6B}" srcOrd="0" destOrd="0" presId="urn:microsoft.com/office/officeart/2005/8/layout/hList7"/>
    <dgm:cxn modelId="{F419B866-8CBA-4557-88E9-230CD1173976}" type="presOf" srcId="{093D6A49-BFA2-4E32-8FD0-19D432F417CE}" destId="{E7A7A7CA-B897-4D96-9610-75081DDC06F2}" srcOrd="1" destOrd="0" presId="urn:microsoft.com/office/officeart/2005/8/layout/hList7"/>
    <dgm:cxn modelId="{2451884C-07D3-4215-B0D0-CBAF73F9B17A}" srcId="{190D6430-7CF5-4231-94B2-A14CA11456D1}" destId="{9E0BC145-1DBA-4654-8BB8-DE2C0D47C716}" srcOrd="4" destOrd="0" parTransId="{EFE69369-74C3-4544-B685-7173B24B7419}" sibTransId="{D03741F4-8B08-41F1-95E2-FEB00BA22403}"/>
    <dgm:cxn modelId="{09223A6F-BFBC-4057-9093-B5AE1ADB6B1C}" type="presOf" srcId="{FBA05DD4-F8AE-4340-A0E4-951EBB797B3B}" destId="{D459DFEF-F711-45BD-9A30-77AC150CCA30}" srcOrd="1" destOrd="0" presId="urn:microsoft.com/office/officeart/2005/8/layout/hList7"/>
    <dgm:cxn modelId="{5135E37C-C301-4146-B58A-71A280A9FE0D}" type="presOf" srcId="{CE2E7C4E-4DC8-4408-94C7-17D55F35EAA3}" destId="{9E23D018-BA91-4311-908B-5058D12B0FF8}" srcOrd="0" destOrd="0" presId="urn:microsoft.com/office/officeart/2005/8/layout/hList7"/>
    <dgm:cxn modelId="{089B0E84-63DB-4116-B0C0-D96929F0F7DA}" type="presOf" srcId="{9E0BC145-1DBA-4654-8BB8-DE2C0D47C716}" destId="{7A4F5025-4A07-4D6B-A5C1-D9510D5691DA}" srcOrd="1" destOrd="0" presId="urn:microsoft.com/office/officeart/2005/8/layout/hList7"/>
    <dgm:cxn modelId="{198FC686-FD89-4BB3-8A3A-EBE54E3599E4}" type="presOf" srcId="{322EB3DA-AD78-4105-A779-009AE64409F7}" destId="{4B7C3914-2B23-4052-9A9A-DA4E7AA2FFC5}" srcOrd="1" destOrd="0" presId="urn:microsoft.com/office/officeart/2005/8/layout/hList7"/>
    <dgm:cxn modelId="{AF6E399D-3AEC-4FFF-AE19-1B74D2E9F9D3}" type="presOf" srcId="{FC625BC5-67F0-40AF-9FBB-564A0985EE89}" destId="{2F10CA50-720B-4B8C-8F27-6B824F96BD3D}" srcOrd="0" destOrd="0" presId="urn:microsoft.com/office/officeart/2005/8/layout/hList7"/>
    <dgm:cxn modelId="{A957AEA2-9036-42F8-8A4F-ECEFD4657EF8}" type="presOf" srcId="{FBA05DD4-F8AE-4340-A0E4-951EBB797B3B}" destId="{261178C9-6CD2-4993-A94C-044C38C26831}" srcOrd="0" destOrd="0" presId="urn:microsoft.com/office/officeart/2005/8/layout/hList7"/>
    <dgm:cxn modelId="{D63761AB-9209-4E52-A7B1-FA3B6941050F}" type="presOf" srcId="{4C9591D6-23A1-4639-A9AD-C77ECB985F04}" destId="{6DA7C437-FE1E-4438-8837-3D1823E70C45}" srcOrd="0" destOrd="0" presId="urn:microsoft.com/office/officeart/2005/8/layout/hList7"/>
    <dgm:cxn modelId="{105904B2-9E20-459C-8884-D984B6CD28BD}" type="presOf" srcId="{FC625BC5-67F0-40AF-9FBB-564A0985EE89}" destId="{264A5368-585D-4BE4-85A9-F6565005E445}" srcOrd="1" destOrd="0" presId="urn:microsoft.com/office/officeart/2005/8/layout/hList7"/>
    <dgm:cxn modelId="{CBB31AB4-9121-41F8-AFAA-042511738291}" type="presOf" srcId="{9E0BC145-1DBA-4654-8BB8-DE2C0D47C716}" destId="{7B2D429F-98F0-402F-9D30-DB6162108F1F}" srcOrd="0" destOrd="0" presId="urn:microsoft.com/office/officeart/2005/8/layout/hList7"/>
    <dgm:cxn modelId="{34F93ABD-CDA2-4E78-9B49-27725045865A}" type="presOf" srcId="{0270F8AB-2B8A-4083-BB67-66F1676D996E}" destId="{EE608AC3-53C4-4864-998C-0B63C6593D7E}" srcOrd="0" destOrd="0" presId="urn:microsoft.com/office/officeart/2005/8/layout/hList7"/>
    <dgm:cxn modelId="{7B64B3CC-2B10-4F61-B942-FEE8D54C3EF1}" srcId="{190D6430-7CF5-4231-94B2-A14CA11456D1}" destId="{FC625BC5-67F0-40AF-9FBB-564A0985EE89}" srcOrd="0" destOrd="0" parTransId="{3CB378FA-23C7-4D43-BC3D-71A7464B00C0}" sibTransId="{0270F8AB-2B8A-4083-BB67-66F1676D996E}"/>
    <dgm:cxn modelId="{163BEDDE-C00D-46B0-A597-001B998CE6AA}" type="presOf" srcId="{10DD7E64-98BC-49D8-B6F3-E8CA5E8700D1}" destId="{FF0CF75B-7DF3-4D80-A8B7-77184D9AA6FC}" srcOrd="0" destOrd="0" presId="urn:microsoft.com/office/officeart/2005/8/layout/hList7"/>
    <dgm:cxn modelId="{CFD1D0E0-B827-47A3-B349-C64A00204341}" type="presOf" srcId="{190D6430-7CF5-4231-94B2-A14CA11456D1}" destId="{847DB752-2C35-40C0-9897-51912865E4F6}" srcOrd="0" destOrd="0" presId="urn:microsoft.com/office/officeart/2005/8/layout/hList7"/>
    <dgm:cxn modelId="{D74CAEE8-4005-4894-A91E-9390F32A5601}" srcId="{190D6430-7CF5-4231-94B2-A14CA11456D1}" destId="{322EB3DA-AD78-4105-A779-009AE64409F7}" srcOrd="1" destOrd="0" parTransId="{D1AA30F5-AF14-4C7C-82E0-0D1437A9ACD1}" sibTransId="{CE2E7C4E-4DC8-4408-94C7-17D55F35EAA3}"/>
    <dgm:cxn modelId="{82281AEB-A077-4317-9113-1A9E0B22A334}" srcId="{190D6430-7CF5-4231-94B2-A14CA11456D1}" destId="{093D6A49-BFA2-4E32-8FD0-19D432F417CE}" srcOrd="3" destOrd="0" parTransId="{1F3407EB-6370-41E8-9A0F-0A137DBE45D2}" sibTransId="{10DD7E64-98BC-49D8-B6F3-E8CA5E8700D1}"/>
    <dgm:cxn modelId="{289D8A82-A340-48B5-9017-70F4C16708FB}" type="presParOf" srcId="{847DB752-2C35-40C0-9897-51912865E4F6}" destId="{3D4833BB-5B19-4D12-878A-66A5B0FE5AF2}" srcOrd="0" destOrd="0" presId="urn:microsoft.com/office/officeart/2005/8/layout/hList7"/>
    <dgm:cxn modelId="{3BE55EB0-0943-4AAA-A61C-B373FBB87214}" type="presParOf" srcId="{847DB752-2C35-40C0-9897-51912865E4F6}" destId="{1E5DCB0C-8AAD-4F38-AF1B-E402E235C926}" srcOrd="1" destOrd="0" presId="urn:microsoft.com/office/officeart/2005/8/layout/hList7"/>
    <dgm:cxn modelId="{2BE9A02D-F6A8-472E-A01C-EC2CA457E0A9}" type="presParOf" srcId="{1E5DCB0C-8AAD-4F38-AF1B-E402E235C926}" destId="{C30B14D2-6B87-4A51-9BDE-2E68EFD7BC17}" srcOrd="0" destOrd="0" presId="urn:microsoft.com/office/officeart/2005/8/layout/hList7"/>
    <dgm:cxn modelId="{70BE834A-9B67-4883-91B3-D6BAFD7863C5}" type="presParOf" srcId="{C30B14D2-6B87-4A51-9BDE-2E68EFD7BC17}" destId="{2F10CA50-720B-4B8C-8F27-6B824F96BD3D}" srcOrd="0" destOrd="0" presId="urn:microsoft.com/office/officeart/2005/8/layout/hList7"/>
    <dgm:cxn modelId="{88AC0F33-9F04-4BF6-B671-FB8DC483DFE0}" type="presParOf" srcId="{C30B14D2-6B87-4A51-9BDE-2E68EFD7BC17}" destId="{264A5368-585D-4BE4-85A9-F6565005E445}" srcOrd="1" destOrd="0" presId="urn:microsoft.com/office/officeart/2005/8/layout/hList7"/>
    <dgm:cxn modelId="{EEFDC50E-01EB-418C-89B7-4031BF7AFFE6}" type="presParOf" srcId="{C30B14D2-6B87-4A51-9BDE-2E68EFD7BC17}" destId="{3D367603-55E0-44FA-96F9-71F875D16E16}" srcOrd="2" destOrd="0" presId="urn:microsoft.com/office/officeart/2005/8/layout/hList7"/>
    <dgm:cxn modelId="{75B2DFFD-C433-47D7-87AD-781E7EE16483}" type="presParOf" srcId="{C30B14D2-6B87-4A51-9BDE-2E68EFD7BC17}" destId="{7F481F79-D746-4A65-91DE-335F3BE28544}" srcOrd="3" destOrd="0" presId="urn:microsoft.com/office/officeart/2005/8/layout/hList7"/>
    <dgm:cxn modelId="{05840854-6DB3-4BE2-8FD7-D58A3FD29FBF}" type="presParOf" srcId="{1E5DCB0C-8AAD-4F38-AF1B-E402E235C926}" destId="{EE608AC3-53C4-4864-998C-0B63C6593D7E}" srcOrd="1" destOrd="0" presId="urn:microsoft.com/office/officeart/2005/8/layout/hList7"/>
    <dgm:cxn modelId="{16533AAD-FDE7-4F87-ACB8-CD9F9637DF98}" type="presParOf" srcId="{1E5DCB0C-8AAD-4F38-AF1B-E402E235C926}" destId="{7ECCB65B-9E00-446B-A0FF-EBD6CD2C62AC}" srcOrd="2" destOrd="0" presId="urn:microsoft.com/office/officeart/2005/8/layout/hList7"/>
    <dgm:cxn modelId="{5D134697-AB24-487E-8FC3-36CCB8D99FAD}" type="presParOf" srcId="{7ECCB65B-9E00-446B-A0FF-EBD6CD2C62AC}" destId="{AA1DE407-E451-42B0-8F76-6753478DD5A2}" srcOrd="0" destOrd="0" presId="urn:microsoft.com/office/officeart/2005/8/layout/hList7"/>
    <dgm:cxn modelId="{C024B950-3086-4A76-907A-E31FC696D9B6}" type="presParOf" srcId="{7ECCB65B-9E00-446B-A0FF-EBD6CD2C62AC}" destId="{4B7C3914-2B23-4052-9A9A-DA4E7AA2FFC5}" srcOrd="1" destOrd="0" presId="urn:microsoft.com/office/officeart/2005/8/layout/hList7"/>
    <dgm:cxn modelId="{3EE2D6E1-C69F-4D9C-8E73-2FD525F82318}" type="presParOf" srcId="{7ECCB65B-9E00-446B-A0FF-EBD6CD2C62AC}" destId="{5BA919B8-B3E0-49C0-9886-D9CFB2A26130}" srcOrd="2" destOrd="0" presId="urn:microsoft.com/office/officeart/2005/8/layout/hList7"/>
    <dgm:cxn modelId="{A860C6E3-4957-4432-A630-9039E0DB2383}" type="presParOf" srcId="{7ECCB65B-9E00-446B-A0FF-EBD6CD2C62AC}" destId="{74266EE7-205A-4E18-BF8B-75F3D5A3809B}" srcOrd="3" destOrd="0" presId="urn:microsoft.com/office/officeart/2005/8/layout/hList7"/>
    <dgm:cxn modelId="{2AD9B92C-232E-4C05-B2CF-F16AB6334CB5}" type="presParOf" srcId="{1E5DCB0C-8AAD-4F38-AF1B-E402E235C926}" destId="{9E23D018-BA91-4311-908B-5058D12B0FF8}" srcOrd="3" destOrd="0" presId="urn:microsoft.com/office/officeart/2005/8/layout/hList7"/>
    <dgm:cxn modelId="{F26E1442-7FAA-4D32-A809-7FA9522DCC4E}" type="presParOf" srcId="{1E5DCB0C-8AAD-4F38-AF1B-E402E235C926}" destId="{31468D49-EDB1-453B-B2ED-6E3A5813DA01}" srcOrd="4" destOrd="0" presId="urn:microsoft.com/office/officeart/2005/8/layout/hList7"/>
    <dgm:cxn modelId="{7561D2ED-02F7-4C3A-A27C-D47017AC2571}" type="presParOf" srcId="{31468D49-EDB1-453B-B2ED-6E3A5813DA01}" destId="{261178C9-6CD2-4993-A94C-044C38C26831}" srcOrd="0" destOrd="0" presId="urn:microsoft.com/office/officeart/2005/8/layout/hList7"/>
    <dgm:cxn modelId="{541FAC6B-9663-41AD-B2F0-C931DE90086E}" type="presParOf" srcId="{31468D49-EDB1-453B-B2ED-6E3A5813DA01}" destId="{D459DFEF-F711-45BD-9A30-77AC150CCA30}" srcOrd="1" destOrd="0" presId="urn:microsoft.com/office/officeart/2005/8/layout/hList7"/>
    <dgm:cxn modelId="{B461AB08-50CC-4DA7-B889-0F122EE4DD6F}" type="presParOf" srcId="{31468D49-EDB1-453B-B2ED-6E3A5813DA01}" destId="{EA55A297-9367-406B-85B2-42C6E86290DB}" srcOrd="2" destOrd="0" presId="urn:microsoft.com/office/officeart/2005/8/layout/hList7"/>
    <dgm:cxn modelId="{08F2A84A-3B87-4A26-A445-8F0407491FB1}" type="presParOf" srcId="{31468D49-EDB1-453B-B2ED-6E3A5813DA01}" destId="{C98564E2-0D0C-44CD-85E0-145722405404}" srcOrd="3" destOrd="0" presId="urn:microsoft.com/office/officeart/2005/8/layout/hList7"/>
    <dgm:cxn modelId="{F47FADF6-EC7D-4544-893E-C46654127122}" type="presParOf" srcId="{1E5DCB0C-8AAD-4F38-AF1B-E402E235C926}" destId="{6DA7C437-FE1E-4438-8837-3D1823E70C45}" srcOrd="5" destOrd="0" presId="urn:microsoft.com/office/officeart/2005/8/layout/hList7"/>
    <dgm:cxn modelId="{3B65334B-DFD2-4686-9366-8C16AB487531}" type="presParOf" srcId="{1E5DCB0C-8AAD-4F38-AF1B-E402E235C926}" destId="{6105E70F-41A6-45E8-9E71-9FB9B615E97D}" srcOrd="6" destOrd="0" presId="urn:microsoft.com/office/officeart/2005/8/layout/hList7"/>
    <dgm:cxn modelId="{B5D0BF77-ED65-40F2-9900-4BB0783DDA37}" type="presParOf" srcId="{6105E70F-41A6-45E8-9E71-9FB9B615E97D}" destId="{2366C092-7026-411B-8CBA-B4AE494C1A6B}" srcOrd="0" destOrd="0" presId="urn:microsoft.com/office/officeart/2005/8/layout/hList7"/>
    <dgm:cxn modelId="{21BC89E3-9413-407D-A765-AC27E2E9726E}" type="presParOf" srcId="{6105E70F-41A6-45E8-9E71-9FB9B615E97D}" destId="{E7A7A7CA-B897-4D96-9610-75081DDC06F2}" srcOrd="1" destOrd="0" presId="urn:microsoft.com/office/officeart/2005/8/layout/hList7"/>
    <dgm:cxn modelId="{FB2F3929-DBE0-43A8-93CE-BEC7E1541492}" type="presParOf" srcId="{6105E70F-41A6-45E8-9E71-9FB9B615E97D}" destId="{3844D136-E513-4627-BB1F-D35E8DB59248}" srcOrd="2" destOrd="0" presId="urn:microsoft.com/office/officeart/2005/8/layout/hList7"/>
    <dgm:cxn modelId="{709162BF-9C5C-4E70-A03B-8FEA7B298651}" type="presParOf" srcId="{6105E70F-41A6-45E8-9E71-9FB9B615E97D}" destId="{7CE3F29B-2B0B-452E-ABB9-1A864BD3B838}" srcOrd="3" destOrd="0" presId="urn:microsoft.com/office/officeart/2005/8/layout/hList7"/>
    <dgm:cxn modelId="{7FC97681-216F-4C25-9AD5-ECE83DB737D9}" type="presParOf" srcId="{1E5DCB0C-8AAD-4F38-AF1B-E402E235C926}" destId="{FF0CF75B-7DF3-4D80-A8B7-77184D9AA6FC}" srcOrd="7" destOrd="0" presId="urn:microsoft.com/office/officeart/2005/8/layout/hList7"/>
    <dgm:cxn modelId="{B9FF197F-DB80-47F2-85D9-063C0623D215}" type="presParOf" srcId="{1E5DCB0C-8AAD-4F38-AF1B-E402E235C926}" destId="{9C9762E9-2979-42EB-AE21-6EDA3A9B0C83}" srcOrd="8" destOrd="0" presId="urn:microsoft.com/office/officeart/2005/8/layout/hList7"/>
    <dgm:cxn modelId="{35AD0D68-07DF-4AD8-9A8D-9FE78CD835EA}" type="presParOf" srcId="{9C9762E9-2979-42EB-AE21-6EDA3A9B0C83}" destId="{7B2D429F-98F0-402F-9D30-DB6162108F1F}" srcOrd="0" destOrd="0" presId="urn:microsoft.com/office/officeart/2005/8/layout/hList7"/>
    <dgm:cxn modelId="{D219C1D3-DF43-4332-B1B4-7F7CABE9AD18}" type="presParOf" srcId="{9C9762E9-2979-42EB-AE21-6EDA3A9B0C83}" destId="{7A4F5025-4A07-4D6B-A5C1-D9510D5691DA}" srcOrd="1" destOrd="0" presId="urn:microsoft.com/office/officeart/2005/8/layout/hList7"/>
    <dgm:cxn modelId="{9433C810-8B89-4369-BE8D-28F97836167A}" type="presParOf" srcId="{9C9762E9-2979-42EB-AE21-6EDA3A9B0C83}" destId="{41800F58-8244-4F1E-852F-2504F9A64FF7}" srcOrd="2" destOrd="0" presId="urn:microsoft.com/office/officeart/2005/8/layout/hList7"/>
    <dgm:cxn modelId="{37EEAFFF-4A86-48C4-AC46-A174C25FAEDF}" type="presParOf" srcId="{9C9762E9-2979-42EB-AE21-6EDA3A9B0C83}" destId="{6C55AD24-FDA4-417A-91FE-E8C2EF4CF6F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F59929-7CD7-4EDE-AD5E-C0E7776B803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213768D-D6FE-4802-8287-01E737E73CC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Habitants de Kembs </a:t>
          </a:r>
        </a:p>
        <a:p>
          <a:r>
            <a: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 des environs</a:t>
          </a:r>
        </a:p>
      </dgm:t>
    </dgm:pt>
    <dgm:pt modelId="{FDE0695C-F625-4A9F-B222-AFAE5EA5B868}" type="parTrans" cxnId="{D6502E4C-3BA7-4C7A-958C-9656CC411784}">
      <dgm:prSet/>
      <dgm:spPr/>
      <dgm:t>
        <a:bodyPr/>
        <a:lstStyle/>
        <a:p>
          <a:endParaRPr lang="fr-FR"/>
        </a:p>
      </dgm:t>
    </dgm:pt>
    <dgm:pt modelId="{171A6CA3-7937-4662-A147-DEC3A290EE7B}" type="sibTrans" cxnId="{D6502E4C-3BA7-4C7A-958C-9656CC411784}">
      <dgm:prSet/>
      <dgm:spPr/>
      <dgm:t>
        <a:bodyPr/>
        <a:lstStyle/>
        <a:p>
          <a:endParaRPr lang="fr-FR"/>
        </a:p>
      </dgm:t>
    </dgm:pt>
    <dgm:pt modelId="{0567153E-23B3-4A5A-8992-6796CE82DEFB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Consomm’acteurs</a:t>
          </a:r>
        </a:p>
      </dgm:t>
    </dgm:pt>
    <dgm:pt modelId="{060266E7-7CD0-47F5-A688-BDCDA2F4E3A6}" type="parTrans" cxnId="{A4AE24C4-1135-4621-9FCF-6BCD29FE8909}">
      <dgm:prSet/>
      <dgm:spPr/>
      <dgm:t>
        <a:bodyPr/>
        <a:lstStyle/>
        <a:p>
          <a:endParaRPr lang="fr-FR"/>
        </a:p>
      </dgm:t>
    </dgm:pt>
    <dgm:pt modelId="{8DE5BCE4-60BD-4EA1-AF7E-10FD2FFD3004}" type="sibTrans" cxnId="{A4AE24C4-1135-4621-9FCF-6BCD29FE8909}">
      <dgm:prSet/>
      <dgm:spPr/>
      <dgm:t>
        <a:bodyPr/>
        <a:lstStyle/>
        <a:p>
          <a:endParaRPr lang="fr-FR"/>
        </a:p>
      </dgm:t>
    </dgm:pt>
    <dgm:pt modelId="{5DA0C2BE-7E72-4A04-9CED-944A625CB5E2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Enfants Scolarisés </a:t>
          </a:r>
        </a:p>
        <a:p>
          <a:r>
            <a: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à Kembs</a:t>
          </a:r>
        </a:p>
      </dgm:t>
    </dgm:pt>
    <dgm:pt modelId="{B7245421-33CA-4660-AC76-B7FC64722888}" type="parTrans" cxnId="{41B8BADC-A989-4804-98CA-700155193296}">
      <dgm:prSet/>
      <dgm:spPr/>
      <dgm:t>
        <a:bodyPr/>
        <a:lstStyle/>
        <a:p>
          <a:endParaRPr lang="fr-FR"/>
        </a:p>
      </dgm:t>
    </dgm:pt>
    <dgm:pt modelId="{69ACC695-F979-4268-B48C-082675D1D788}" type="sibTrans" cxnId="{41B8BADC-A989-4804-98CA-700155193296}">
      <dgm:prSet/>
      <dgm:spPr/>
      <dgm:t>
        <a:bodyPr/>
        <a:lstStyle/>
        <a:p>
          <a:endParaRPr lang="fr-FR"/>
        </a:p>
      </dgm:t>
    </dgm:pt>
    <dgm:pt modelId="{7FF19110-65D3-4B9E-8E77-8C3C6BEB1D26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Enfants inscrits à la restauration scolaire</a:t>
          </a:r>
        </a:p>
      </dgm:t>
    </dgm:pt>
    <dgm:pt modelId="{C14B7A39-3E20-48DF-A346-87313B5550FC}" type="parTrans" cxnId="{F0CECE26-2732-4766-BEAC-8231AD73DC5F}">
      <dgm:prSet/>
      <dgm:spPr/>
      <dgm:t>
        <a:bodyPr/>
        <a:lstStyle/>
        <a:p>
          <a:endParaRPr lang="fr-FR"/>
        </a:p>
      </dgm:t>
    </dgm:pt>
    <dgm:pt modelId="{D40DFD31-B7DA-4F7C-A6C1-94882B5F4A37}" type="sibTrans" cxnId="{F0CECE26-2732-4766-BEAC-8231AD73DC5F}">
      <dgm:prSet/>
      <dgm:spPr/>
      <dgm:t>
        <a:bodyPr/>
        <a:lstStyle/>
        <a:p>
          <a:endParaRPr lang="fr-FR"/>
        </a:p>
      </dgm:t>
    </dgm:pt>
    <dgm:pt modelId="{A45EA793-2F76-4901-A5A9-20299608C2B1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Essaimage sur d’autres territoires</a:t>
          </a:r>
        </a:p>
      </dgm:t>
    </dgm:pt>
    <dgm:pt modelId="{67A3AE81-F1A5-411F-B0D1-DD33076B6A27}" type="parTrans" cxnId="{9BB7870E-FE20-40EB-AD9B-D3830E0729EE}">
      <dgm:prSet/>
      <dgm:spPr/>
      <dgm:t>
        <a:bodyPr/>
        <a:lstStyle/>
        <a:p>
          <a:endParaRPr lang="fr-FR"/>
        </a:p>
      </dgm:t>
    </dgm:pt>
    <dgm:pt modelId="{78133C88-9BC5-4087-B7FB-1931B46F5104}" type="sibTrans" cxnId="{9BB7870E-FE20-40EB-AD9B-D3830E0729EE}">
      <dgm:prSet/>
      <dgm:spPr/>
      <dgm:t>
        <a:bodyPr/>
        <a:lstStyle/>
        <a:p>
          <a:endParaRPr lang="fr-FR"/>
        </a:p>
      </dgm:t>
    </dgm:pt>
    <dgm:pt modelId="{EFE2BFFA-E40A-4BB8-B5FD-E3B1B9E971CE}" type="pres">
      <dgm:prSet presAssocID="{60F59929-7CD7-4EDE-AD5E-C0E7776B803D}" presName="Name0" presStyleCnt="0">
        <dgm:presLayoutVars>
          <dgm:chMax val="7"/>
          <dgm:resizeHandles val="exact"/>
        </dgm:presLayoutVars>
      </dgm:prSet>
      <dgm:spPr/>
    </dgm:pt>
    <dgm:pt modelId="{7C21E9C1-7F3A-4375-A506-A1CD3A389DB4}" type="pres">
      <dgm:prSet presAssocID="{60F59929-7CD7-4EDE-AD5E-C0E7776B803D}" presName="comp1" presStyleCnt="0"/>
      <dgm:spPr/>
    </dgm:pt>
    <dgm:pt modelId="{012B3ED2-6EDD-476E-AD61-147CD206AEEC}" type="pres">
      <dgm:prSet presAssocID="{60F59929-7CD7-4EDE-AD5E-C0E7776B803D}" presName="circle1" presStyleLbl="node1" presStyleIdx="0" presStyleCnt="5" custLinFactNeighborX="265" custLinFactNeighborY="326"/>
      <dgm:spPr/>
    </dgm:pt>
    <dgm:pt modelId="{D600FFE1-0F50-4EB4-B067-6D7CB1085A06}" type="pres">
      <dgm:prSet presAssocID="{60F59929-7CD7-4EDE-AD5E-C0E7776B803D}" presName="c1text" presStyleLbl="node1" presStyleIdx="0" presStyleCnt="5">
        <dgm:presLayoutVars>
          <dgm:bulletEnabled val="1"/>
        </dgm:presLayoutVars>
      </dgm:prSet>
      <dgm:spPr/>
    </dgm:pt>
    <dgm:pt modelId="{75A6C0F7-E26B-465A-A22D-CCE112B1B738}" type="pres">
      <dgm:prSet presAssocID="{60F59929-7CD7-4EDE-AD5E-C0E7776B803D}" presName="comp2" presStyleCnt="0"/>
      <dgm:spPr/>
    </dgm:pt>
    <dgm:pt modelId="{D77BE2CA-03BF-4644-AD65-6A1F538FB46E}" type="pres">
      <dgm:prSet presAssocID="{60F59929-7CD7-4EDE-AD5E-C0E7776B803D}" presName="circle2" presStyleLbl="node1" presStyleIdx="1" presStyleCnt="5"/>
      <dgm:spPr/>
    </dgm:pt>
    <dgm:pt modelId="{5C9ED01B-2083-4F32-8430-A1B674722C27}" type="pres">
      <dgm:prSet presAssocID="{60F59929-7CD7-4EDE-AD5E-C0E7776B803D}" presName="c2text" presStyleLbl="node1" presStyleIdx="1" presStyleCnt="5">
        <dgm:presLayoutVars>
          <dgm:bulletEnabled val="1"/>
        </dgm:presLayoutVars>
      </dgm:prSet>
      <dgm:spPr/>
    </dgm:pt>
    <dgm:pt modelId="{EF8CDE2F-3EE3-4621-A856-69F1E742B016}" type="pres">
      <dgm:prSet presAssocID="{60F59929-7CD7-4EDE-AD5E-C0E7776B803D}" presName="comp3" presStyleCnt="0"/>
      <dgm:spPr/>
    </dgm:pt>
    <dgm:pt modelId="{8567FAF6-71E1-4EF1-AD56-8C0FD6642D67}" type="pres">
      <dgm:prSet presAssocID="{60F59929-7CD7-4EDE-AD5E-C0E7776B803D}" presName="circle3" presStyleLbl="node1" presStyleIdx="2" presStyleCnt="5"/>
      <dgm:spPr/>
    </dgm:pt>
    <dgm:pt modelId="{48BC3739-1C63-46BA-AF59-893E1780C32A}" type="pres">
      <dgm:prSet presAssocID="{60F59929-7CD7-4EDE-AD5E-C0E7776B803D}" presName="c3text" presStyleLbl="node1" presStyleIdx="2" presStyleCnt="5">
        <dgm:presLayoutVars>
          <dgm:bulletEnabled val="1"/>
        </dgm:presLayoutVars>
      </dgm:prSet>
      <dgm:spPr/>
    </dgm:pt>
    <dgm:pt modelId="{DE12EFF4-F708-4B4C-B1A8-3D7114C489A9}" type="pres">
      <dgm:prSet presAssocID="{60F59929-7CD7-4EDE-AD5E-C0E7776B803D}" presName="comp4" presStyleCnt="0"/>
      <dgm:spPr/>
    </dgm:pt>
    <dgm:pt modelId="{9174A094-45BD-4E1E-BF96-54BC28778F06}" type="pres">
      <dgm:prSet presAssocID="{60F59929-7CD7-4EDE-AD5E-C0E7776B803D}" presName="circle4" presStyleLbl="node1" presStyleIdx="3" presStyleCnt="5"/>
      <dgm:spPr/>
    </dgm:pt>
    <dgm:pt modelId="{D5006DB5-A25B-4AC3-BE51-6796D938B8B4}" type="pres">
      <dgm:prSet presAssocID="{60F59929-7CD7-4EDE-AD5E-C0E7776B803D}" presName="c4text" presStyleLbl="node1" presStyleIdx="3" presStyleCnt="5">
        <dgm:presLayoutVars>
          <dgm:bulletEnabled val="1"/>
        </dgm:presLayoutVars>
      </dgm:prSet>
      <dgm:spPr/>
    </dgm:pt>
    <dgm:pt modelId="{52DEC627-572E-4367-B2D2-4D8792E9AD09}" type="pres">
      <dgm:prSet presAssocID="{60F59929-7CD7-4EDE-AD5E-C0E7776B803D}" presName="comp5" presStyleCnt="0"/>
      <dgm:spPr/>
    </dgm:pt>
    <dgm:pt modelId="{45D2EC7F-42BA-401F-BA3B-983F47E9E747}" type="pres">
      <dgm:prSet presAssocID="{60F59929-7CD7-4EDE-AD5E-C0E7776B803D}" presName="circle5" presStyleLbl="node1" presStyleIdx="4" presStyleCnt="5"/>
      <dgm:spPr/>
    </dgm:pt>
    <dgm:pt modelId="{B2C5EA80-AAA0-4338-A4C8-5952C8153887}" type="pres">
      <dgm:prSet presAssocID="{60F59929-7CD7-4EDE-AD5E-C0E7776B803D}" presName="c5text" presStyleLbl="node1" presStyleIdx="4" presStyleCnt="5">
        <dgm:presLayoutVars>
          <dgm:bulletEnabled val="1"/>
        </dgm:presLayoutVars>
      </dgm:prSet>
      <dgm:spPr/>
    </dgm:pt>
  </dgm:ptLst>
  <dgm:cxnLst>
    <dgm:cxn modelId="{9BB7870E-FE20-40EB-AD9B-D3830E0729EE}" srcId="{60F59929-7CD7-4EDE-AD5E-C0E7776B803D}" destId="{A45EA793-2F76-4901-A5A9-20299608C2B1}" srcOrd="0" destOrd="0" parTransId="{67A3AE81-F1A5-411F-B0D1-DD33076B6A27}" sibTransId="{78133C88-9BC5-4087-B7FB-1931B46F5104}"/>
    <dgm:cxn modelId="{FBA60A11-6AD1-471F-889E-B0CA430704F5}" type="presOf" srcId="{60F59929-7CD7-4EDE-AD5E-C0E7776B803D}" destId="{EFE2BFFA-E40A-4BB8-B5FD-E3B1B9E971CE}" srcOrd="0" destOrd="0" presId="urn:microsoft.com/office/officeart/2005/8/layout/venn2"/>
    <dgm:cxn modelId="{F0CECE26-2732-4766-BEAC-8231AD73DC5F}" srcId="{60F59929-7CD7-4EDE-AD5E-C0E7776B803D}" destId="{7FF19110-65D3-4B9E-8E77-8C3C6BEB1D26}" srcOrd="4" destOrd="0" parTransId="{C14B7A39-3E20-48DF-A346-87313B5550FC}" sibTransId="{D40DFD31-B7DA-4F7C-A6C1-94882B5F4A37}"/>
    <dgm:cxn modelId="{507AB95F-7382-4A89-BCD7-5CD0B19BB5E2}" type="presOf" srcId="{C213768D-D6FE-4802-8287-01E737E73CCA}" destId="{5C9ED01B-2083-4F32-8430-A1B674722C27}" srcOrd="1" destOrd="0" presId="urn:microsoft.com/office/officeart/2005/8/layout/venn2"/>
    <dgm:cxn modelId="{C4664C41-98D3-465B-9AA0-D63FE359F61D}" type="presOf" srcId="{5DA0C2BE-7E72-4A04-9CED-944A625CB5E2}" destId="{9174A094-45BD-4E1E-BF96-54BC28778F06}" srcOrd="0" destOrd="0" presId="urn:microsoft.com/office/officeart/2005/8/layout/venn2"/>
    <dgm:cxn modelId="{D6502E4C-3BA7-4C7A-958C-9656CC411784}" srcId="{60F59929-7CD7-4EDE-AD5E-C0E7776B803D}" destId="{C213768D-D6FE-4802-8287-01E737E73CCA}" srcOrd="1" destOrd="0" parTransId="{FDE0695C-F625-4A9F-B222-AFAE5EA5B868}" sibTransId="{171A6CA3-7937-4662-A147-DEC3A290EE7B}"/>
    <dgm:cxn modelId="{D410FB6F-F33B-4C04-8FD5-D5E6CE2F1B2C}" type="presOf" srcId="{7FF19110-65D3-4B9E-8E77-8C3C6BEB1D26}" destId="{B2C5EA80-AAA0-4338-A4C8-5952C8153887}" srcOrd="1" destOrd="0" presId="urn:microsoft.com/office/officeart/2005/8/layout/venn2"/>
    <dgm:cxn modelId="{EEDF3B55-DD82-4C89-A7E8-8BDB725A8A41}" type="presOf" srcId="{A45EA793-2F76-4901-A5A9-20299608C2B1}" destId="{D600FFE1-0F50-4EB4-B067-6D7CB1085A06}" srcOrd="1" destOrd="0" presId="urn:microsoft.com/office/officeart/2005/8/layout/venn2"/>
    <dgm:cxn modelId="{E40E7A7C-87E9-4EAF-8AF2-6CD5723D3BE4}" type="presOf" srcId="{0567153E-23B3-4A5A-8992-6796CE82DEFB}" destId="{48BC3739-1C63-46BA-AF59-893E1780C32A}" srcOrd="1" destOrd="0" presId="urn:microsoft.com/office/officeart/2005/8/layout/venn2"/>
    <dgm:cxn modelId="{816A3D81-569C-487B-9E03-EE7281A85D1A}" type="presOf" srcId="{0567153E-23B3-4A5A-8992-6796CE82DEFB}" destId="{8567FAF6-71E1-4EF1-AD56-8C0FD6642D67}" srcOrd="0" destOrd="0" presId="urn:microsoft.com/office/officeart/2005/8/layout/venn2"/>
    <dgm:cxn modelId="{8E1396A1-6FA8-49AF-B66E-978AB2902B4C}" type="presOf" srcId="{5DA0C2BE-7E72-4A04-9CED-944A625CB5E2}" destId="{D5006DB5-A25B-4AC3-BE51-6796D938B8B4}" srcOrd="1" destOrd="0" presId="urn:microsoft.com/office/officeart/2005/8/layout/venn2"/>
    <dgm:cxn modelId="{805E36AB-CD39-433B-89A3-4959299249AC}" type="presOf" srcId="{A45EA793-2F76-4901-A5A9-20299608C2B1}" destId="{012B3ED2-6EDD-476E-AD61-147CD206AEEC}" srcOrd="0" destOrd="0" presId="urn:microsoft.com/office/officeart/2005/8/layout/venn2"/>
    <dgm:cxn modelId="{A4AE24C4-1135-4621-9FCF-6BCD29FE8909}" srcId="{60F59929-7CD7-4EDE-AD5E-C0E7776B803D}" destId="{0567153E-23B3-4A5A-8992-6796CE82DEFB}" srcOrd="2" destOrd="0" parTransId="{060266E7-7CD0-47F5-A688-BDCDA2F4E3A6}" sibTransId="{8DE5BCE4-60BD-4EA1-AF7E-10FD2FFD3004}"/>
    <dgm:cxn modelId="{C3DFC0C8-939B-4AFD-8199-F05D78655622}" type="presOf" srcId="{C213768D-D6FE-4802-8287-01E737E73CCA}" destId="{D77BE2CA-03BF-4644-AD65-6A1F538FB46E}" srcOrd="0" destOrd="0" presId="urn:microsoft.com/office/officeart/2005/8/layout/venn2"/>
    <dgm:cxn modelId="{41B8BADC-A989-4804-98CA-700155193296}" srcId="{60F59929-7CD7-4EDE-AD5E-C0E7776B803D}" destId="{5DA0C2BE-7E72-4A04-9CED-944A625CB5E2}" srcOrd="3" destOrd="0" parTransId="{B7245421-33CA-4660-AC76-B7FC64722888}" sibTransId="{69ACC695-F979-4268-B48C-082675D1D788}"/>
    <dgm:cxn modelId="{A906F7F4-E516-4EE7-88EA-9C4F59A3DA2F}" type="presOf" srcId="{7FF19110-65D3-4B9E-8E77-8C3C6BEB1D26}" destId="{45D2EC7F-42BA-401F-BA3B-983F47E9E747}" srcOrd="0" destOrd="0" presId="urn:microsoft.com/office/officeart/2005/8/layout/venn2"/>
    <dgm:cxn modelId="{6E76FBEC-C9C0-4C23-B767-581BFF6D3B36}" type="presParOf" srcId="{EFE2BFFA-E40A-4BB8-B5FD-E3B1B9E971CE}" destId="{7C21E9C1-7F3A-4375-A506-A1CD3A389DB4}" srcOrd="0" destOrd="0" presId="urn:microsoft.com/office/officeart/2005/8/layout/venn2"/>
    <dgm:cxn modelId="{C0998CB0-0328-46F6-BB95-0E0F45C21C43}" type="presParOf" srcId="{7C21E9C1-7F3A-4375-A506-A1CD3A389DB4}" destId="{012B3ED2-6EDD-476E-AD61-147CD206AEEC}" srcOrd="0" destOrd="0" presId="urn:microsoft.com/office/officeart/2005/8/layout/venn2"/>
    <dgm:cxn modelId="{E6B9B6B4-981C-46F3-BC92-7D59A2815549}" type="presParOf" srcId="{7C21E9C1-7F3A-4375-A506-A1CD3A389DB4}" destId="{D600FFE1-0F50-4EB4-B067-6D7CB1085A06}" srcOrd="1" destOrd="0" presId="urn:microsoft.com/office/officeart/2005/8/layout/venn2"/>
    <dgm:cxn modelId="{D2A5D859-59B6-4862-8820-8544C4A56600}" type="presParOf" srcId="{EFE2BFFA-E40A-4BB8-B5FD-E3B1B9E971CE}" destId="{75A6C0F7-E26B-465A-A22D-CCE112B1B738}" srcOrd="1" destOrd="0" presId="urn:microsoft.com/office/officeart/2005/8/layout/venn2"/>
    <dgm:cxn modelId="{A90B95B1-96B8-47F2-8E03-DAA467117A66}" type="presParOf" srcId="{75A6C0F7-E26B-465A-A22D-CCE112B1B738}" destId="{D77BE2CA-03BF-4644-AD65-6A1F538FB46E}" srcOrd="0" destOrd="0" presId="urn:microsoft.com/office/officeart/2005/8/layout/venn2"/>
    <dgm:cxn modelId="{25DD9E07-F46D-467E-A26B-EC97CBBBA51A}" type="presParOf" srcId="{75A6C0F7-E26B-465A-A22D-CCE112B1B738}" destId="{5C9ED01B-2083-4F32-8430-A1B674722C27}" srcOrd="1" destOrd="0" presId="urn:microsoft.com/office/officeart/2005/8/layout/venn2"/>
    <dgm:cxn modelId="{69FA88A5-8843-4818-801F-22E12081B5F1}" type="presParOf" srcId="{EFE2BFFA-E40A-4BB8-B5FD-E3B1B9E971CE}" destId="{EF8CDE2F-3EE3-4621-A856-69F1E742B016}" srcOrd="2" destOrd="0" presId="urn:microsoft.com/office/officeart/2005/8/layout/venn2"/>
    <dgm:cxn modelId="{461F3B06-3E98-4118-A3EA-BAEE6B0DA34C}" type="presParOf" srcId="{EF8CDE2F-3EE3-4621-A856-69F1E742B016}" destId="{8567FAF6-71E1-4EF1-AD56-8C0FD6642D67}" srcOrd="0" destOrd="0" presId="urn:microsoft.com/office/officeart/2005/8/layout/venn2"/>
    <dgm:cxn modelId="{70DEB10C-759E-4846-9F3F-D14D7104BCCA}" type="presParOf" srcId="{EF8CDE2F-3EE3-4621-A856-69F1E742B016}" destId="{48BC3739-1C63-46BA-AF59-893E1780C32A}" srcOrd="1" destOrd="0" presId="urn:microsoft.com/office/officeart/2005/8/layout/venn2"/>
    <dgm:cxn modelId="{5FE4BAA1-94A4-44C1-95FE-965F33BC443C}" type="presParOf" srcId="{EFE2BFFA-E40A-4BB8-B5FD-E3B1B9E971CE}" destId="{DE12EFF4-F708-4B4C-B1A8-3D7114C489A9}" srcOrd="3" destOrd="0" presId="urn:microsoft.com/office/officeart/2005/8/layout/venn2"/>
    <dgm:cxn modelId="{DE1CE304-DFFF-49A9-A54B-D894EE011F84}" type="presParOf" srcId="{DE12EFF4-F708-4B4C-B1A8-3D7114C489A9}" destId="{9174A094-45BD-4E1E-BF96-54BC28778F06}" srcOrd="0" destOrd="0" presId="urn:microsoft.com/office/officeart/2005/8/layout/venn2"/>
    <dgm:cxn modelId="{B6B30AA6-1E0A-45A8-A2F0-F00F116413CB}" type="presParOf" srcId="{DE12EFF4-F708-4B4C-B1A8-3D7114C489A9}" destId="{D5006DB5-A25B-4AC3-BE51-6796D938B8B4}" srcOrd="1" destOrd="0" presId="urn:microsoft.com/office/officeart/2005/8/layout/venn2"/>
    <dgm:cxn modelId="{A8FD907B-9C9A-4C19-A73C-0D25867304F3}" type="presParOf" srcId="{EFE2BFFA-E40A-4BB8-B5FD-E3B1B9E971CE}" destId="{52DEC627-572E-4367-B2D2-4D8792E9AD09}" srcOrd="4" destOrd="0" presId="urn:microsoft.com/office/officeart/2005/8/layout/venn2"/>
    <dgm:cxn modelId="{CF9CAEA0-F726-46D2-8987-7D3766B1916A}" type="presParOf" srcId="{52DEC627-572E-4367-B2D2-4D8792E9AD09}" destId="{45D2EC7F-42BA-401F-BA3B-983F47E9E747}" srcOrd="0" destOrd="0" presId="urn:microsoft.com/office/officeart/2005/8/layout/venn2"/>
    <dgm:cxn modelId="{62954095-0191-4ECA-8F66-88B4D836E9DB}" type="presParOf" srcId="{52DEC627-572E-4367-B2D2-4D8792E9AD09}" destId="{B2C5EA80-AAA0-4338-A4C8-5952C815388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4B5436-57C7-425B-9C2C-DE3D5DF4980A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2118F8-E04D-47A1-9CCE-886D9326F199}">
      <dgm:prSet phldrT="[Texte]" custT="1"/>
      <dgm:spPr/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KEMBS</a:t>
          </a:r>
        </a:p>
      </dgm:t>
    </dgm:pt>
    <dgm:pt modelId="{E05F38FA-692D-4049-A6DA-D45D0CD9AF0C}" type="parTrans" cxnId="{F2CCFC4D-66F1-409E-AA0A-ADCBCB78451E}">
      <dgm:prSet/>
      <dgm:spPr/>
      <dgm:t>
        <a:bodyPr/>
        <a:lstStyle/>
        <a:p>
          <a:endParaRPr lang="fr-FR"/>
        </a:p>
      </dgm:t>
    </dgm:pt>
    <dgm:pt modelId="{A411DD21-45EE-48E8-83DE-85D989397280}" type="sibTrans" cxnId="{F2CCFC4D-66F1-409E-AA0A-ADCBCB78451E}">
      <dgm:prSet/>
      <dgm:spPr/>
      <dgm:t>
        <a:bodyPr/>
        <a:lstStyle/>
        <a:p>
          <a:endParaRPr lang="fr-FR"/>
        </a:p>
      </dgm:t>
    </dgm:pt>
    <dgm:pt modelId="{F8280659-BCCF-4794-8E44-C22F2CCA0980}">
      <dgm:prSet phldrT="[Texte]" custT="1"/>
      <dgm:spPr/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Loechle</a:t>
          </a:r>
        </a:p>
      </dgm:t>
    </dgm:pt>
    <dgm:pt modelId="{CDC65371-D05B-4265-B4E5-13209E4BA45C}" type="parTrans" cxnId="{F56F359A-A87A-45F7-B9AC-F90CE9F79CC9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715B1675-8EFF-45A3-A929-ABF09DAE9984}" type="sibTrans" cxnId="{F56F359A-A87A-45F7-B9AC-F90CE9F79CC9}">
      <dgm:prSet/>
      <dgm:spPr/>
      <dgm:t>
        <a:bodyPr/>
        <a:lstStyle/>
        <a:p>
          <a:endParaRPr lang="fr-FR"/>
        </a:p>
      </dgm:t>
    </dgm:pt>
    <dgm:pt modelId="{A3F1FD2E-B178-42F2-83E2-0497C26F6D22}">
      <dgm:prSet phldrT="[Texte]" custT="1"/>
      <dgm:spPr/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Jardins pédagogiques</a:t>
          </a:r>
        </a:p>
      </dgm:t>
    </dgm:pt>
    <dgm:pt modelId="{A8F3E21A-53A5-4D74-943A-F130488E616E}" type="parTrans" cxnId="{59F1EB87-0961-442E-B65D-7FAD4582946C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4CE10B1A-35C3-4161-A360-8E9709118D98}" type="sibTrans" cxnId="{59F1EB87-0961-442E-B65D-7FAD4582946C}">
      <dgm:prSet/>
      <dgm:spPr/>
      <dgm:t>
        <a:bodyPr/>
        <a:lstStyle/>
        <a:p>
          <a:endParaRPr lang="fr-FR"/>
        </a:p>
      </dgm:t>
    </dgm:pt>
    <dgm:pt modelId="{67DFD0B9-9811-4038-BFBC-AB5E892219E4}">
      <dgm:prSet phldrT="[Texte]" custT="1"/>
      <dgm:spPr/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Local </a:t>
          </a:r>
        </a:p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du GASPR</a:t>
          </a:r>
        </a:p>
      </dgm:t>
    </dgm:pt>
    <dgm:pt modelId="{637F74F7-C1F3-45AA-9780-D79A253E0C19}" type="parTrans" cxnId="{6EC2B176-1EEF-415D-BA80-4F44D123DACA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E30850C8-4490-4727-8D94-A1F617B690DF}" type="sibTrans" cxnId="{6EC2B176-1EEF-415D-BA80-4F44D123DACA}">
      <dgm:prSet/>
      <dgm:spPr/>
      <dgm:t>
        <a:bodyPr/>
        <a:lstStyle/>
        <a:p>
          <a:endParaRPr lang="fr-FR"/>
        </a:p>
      </dgm:t>
    </dgm:pt>
    <dgm:pt modelId="{1C6940D9-6A18-4710-AC6D-741148FCF52B}">
      <dgm:prSet phldrT="[Texte]" custT="1"/>
      <dgm:spPr/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Centre</a:t>
          </a:r>
        </a:p>
      </dgm:t>
    </dgm:pt>
    <dgm:pt modelId="{9A589900-BBD4-4CA9-94A2-E3D0003F9FDE}" type="parTrans" cxnId="{D59DFD13-DE79-4E70-A7B8-32B109FCD40F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D6FB477C-2E08-4559-9A84-4BE1B6734A73}" type="sibTrans" cxnId="{D59DFD13-DE79-4E70-A7B8-32B109FCD40F}">
      <dgm:prSet/>
      <dgm:spPr/>
      <dgm:t>
        <a:bodyPr/>
        <a:lstStyle/>
        <a:p>
          <a:endParaRPr lang="fr-FR"/>
        </a:p>
      </dgm:t>
    </dgm:pt>
    <dgm:pt modelId="{35A1D8D5-EF22-4C88-B3D0-FD0DCFC1855E}">
      <dgm:prSet phldrT="[Texte]" custT="1"/>
      <dgm:spPr/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Jardins pédagogiques</a:t>
          </a:r>
        </a:p>
      </dgm:t>
    </dgm:pt>
    <dgm:pt modelId="{8607CF27-3A63-43B9-A411-B0B6A0024587}" type="parTrans" cxnId="{A7419362-BBE0-4321-AC2E-76D940FAF221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88F78925-B085-4906-ADD3-19D69C48EF36}" type="sibTrans" cxnId="{A7419362-BBE0-4321-AC2E-76D940FAF221}">
      <dgm:prSet/>
      <dgm:spPr/>
      <dgm:t>
        <a:bodyPr/>
        <a:lstStyle/>
        <a:p>
          <a:endParaRPr lang="fr-FR"/>
        </a:p>
      </dgm:t>
    </dgm:pt>
    <dgm:pt modelId="{3E9AECED-148D-4A4D-9C8C-75E62F3AD34D}">
      <dgm:prSet phldrT="[Texte]" custT="1"/>
      <dgm:spPr/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Ferme de l’Archipel</a:t>
          </a:r>
        </a:p>
      </dgm:t>
    </dgm:pt>
    <dgm:pt modelId="{81486414-C52F-4648-AA64-3C5ED7DE7A48}" type="parTrans" cxnId="{18E156B3-146B-475E-891A-3E0BB3EDF0A9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839E19BD-B10E-4F12-B613-BBDE7EE173F8}" type="sibTrans" cxnId="{18E156B3-146B-475E-891A-3E0BB3EDF0A9}">
      <dgm:prSet/>
      <dgm:spPr/>
      <dgm:t>
        <a:bodyPr/>
        <a:lstStyle/>
        <a:p>
          <a:endParaRPr lang="fr-FR"/>
        </a:p>
      </dgm:t>
    </dgm:pt>
    <dgm:pt modelId="{2FEB314B-3849-4732-BD3D-BC6CCC702151}">
      <dgm:prSet phldrT="[Texte]" custT="1"/>
      <dgm:spPr/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Nouveau bâtiment </a:t>
          </a:r>
        </a:p>
      </dgm:t>
    </dgm:pt>
    <dgm:pt modelId="{2DE4F59B-EF16-4CE0-A8AA-1199F3F70487}" type="parTrans" cxnId="{E05DD883-43EA-4512-B155-038844E9B739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6EACAC1A-8A8C-4E70-AC29-DEEF1072065E}" type="sibTrans" cxnId="{E05DD883-43EA-4512-B155-038844E9B739}">
      <dgm:prSet/>
      <dgm:spPr/>
      <dgm:t>
        <a:bodyPr/>
        <a:lstStyle/>
        <a:p>
          <a:endParaRPr lang="fr-FR"/>
        </a:p>
      </dgm:t>
    </dgm:pt>
    <dgm:pt modelId="{CDD7DB4C-65F1-43CB-902F-365BAA86FA7A}" type="pres">
      <dgm:prSet presAssocID="{C64B5436-57C7-425B-9C2C-DE3D5DF498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5BA99C-C84C-4DB1-8F88-55BE0AAD36BF}" type="pres">
      <dgm:prSet presAssocID="{EC2118F8-E04D-47A1-9CCE-886D9326F199}" presName="hierRoot1" presStyleCnt="0"/>
      <dgm:spPr/>
    </dgm:pt>
    <dgm:pt modelId="{5B7305C1-D9F3-45CE-A2ED-CFE459D3B318}" type="pres">
      <dgm:prSet presAssocID="{EC2118F8-E04D-47A1-9CCE-886D9326F199}" presName="composite" presStyleCnt="0"/>
      <dgm:spPr/>
    </dgm:pt>
    <dgm:pt modelId="{32F29097-CB45-4FC1-B322-BE0AA8D1B605}" type="pres">
      <dgm:prSet presAssocID="{EC2118F8-E04D-47A1-9CCE-886D9326F199}" presName="image" presStyleLbl="node0" presStyleIdx="0" presStyleCnt="1" custLinFactNeighborX="206" custLinFactNeighborY="-12500"/>
      <dgm:spPr>
        <a:solidFill>
          <a:schemeClr val="accent3"/>
        </a:solidFill>
      </dgm:spPr>
    </dgm:pt>
    <dgm:pt modelId="{7BC9E174-AC80-4E7A-A3BA-EFBA24EACC2B}" type="pres">
      <dgm:prSet presAssocID="{EC2118F8-E04D-47A1-9CCE-886D9326F199}" presName="text" presStyleLbl="revTx" presStyleIdx="0" presStyleCnt="8" custScaleX="189661">
        <dgm:presLayoutVars>
          <dgm:chPref val="3"/>
        </dgm:presLayoutVars>
      </dgm:prSet>
      <dgm:spPr/>
    </dgm:pt>
    <dgm:pt modelId="{96BB3FEB-06A6-4D05-AA1C-75CC1E9EC8DA}" type="pres">
      <dgm:prSet presAssocID="{EC2118F8-E04D-47A1-9CCE-886D9326F199}" presName="hierChild2" presStyleCnt="0"/>
      <dgm:spPr/>
    </dgm:pt>
    <dgm:pt modelId="{FEB40BB1-9624-428A-B6F7-02AEBE0CBEE0}" type="pres">
      <dgm:prSet presAssocID="{CDC65371-D05B-4265-B4E5-13209E4BA45C}" presName="Name10" presStyleLbl="parChTrans1D2" presStyleIdx="0" presStyleCnt="2"/>
      <dgm:spPr/>
    </dgm:pt>
    <dgm:pt modelId="{D3B94491-F214-489B-AC8B-1EFC3D93194C}" type="pres">
      <dgm:prSet presAssocID="{F8280659-BCCF-4794-8E44-C22F2CCA0980}" presName="hierRoot2" presStyleCnt="0"/>
      <dgm:spPr/>
    </dgm:pt>
    <dgm:pt modelId="{6A917C59-0245-46D7-8BD5-71CED852F5FC}" type="pres">
      <dgm:prSet presAssocID="{F8280659-BCCF-4794-8E44-C22F2CCA0980}" presName="composite2" presStyleCnt="0"/>
      <dgm:spPr/>
    </dgm:pt>
    <dgm:pt modelId="{317E0D8D-98A7-4EE6-BC2B-F15D29360E2E}" type="pres">
      <dgm:prSet presAssocID="{F8280659-BCCF-4794-8E44-C22F2CCA0980}" presName="image2" presStyleLbl="node2" presStyleIdx="0" presStyleCnt="2"/>
      <dgm:spPr>
        <a:solidFill>
          <a:schemeClr val="accent3"/>
        </a:solidFill>
      </dgm:spPr>
    </dgm:pt>
    <dgm:pt modelId="{3A69B55C-1B8D-4EA1-969C-316B84BC357C}" type="pres">
      <dgm:prSet presAssocID="{F8280659-BCCF-4794-8E44-C22F2CCA0980}" presName="text2" presStyleLbl="revTx" presStyleIdx="1" presStyleCnt="8" custScaleX="189661">
        <dgm:presLayoutVars>
          <dgm:chPref val="3"/>
        </dgm:presLayoutVars>
      </dgm:prSet>
      <dgm:spPr/>
    </dgm:pt>
    <dgm:pt modelId="{1EFEBBDC-F22C-4AEE-9031-D9FEEC17CA5D}" type="pres">
      <dgm:prSet presAssocID="{F8280659-BCCF-4794-8E44-C22F2CCA0980}" presName="hierChild3" presStyleCnt="0"/>
      <dgm:spPr/>
    </dgm:pt>
    <dgm:pt modelId="{FD31585D-CFB8-4EFA-91BF-E67F2B28CC9B}" type="pres">
      <dgm:prSet presAssocID="{A8F3E21A-53A5-4D74-943A-F130488E616E}" presName="Name17" presStyleLbl="parChTrans1D3" presStyleIdx="0" presStyleCnt="4"/>
      <dgm:spPr/>
    </dgm:pt>
    <dgm:pt modelId="{6D0D8368-6ACD-4031-AE2F-0045FFD5D5DF}" type="pres">
      <dgm:prSet presAssocID="{A3F1FD2E-B178-42F2-83E2-0497C26F6D22}" presName="hierRoot3" presStyleCnt="0"/>
      <dgm:spPr/>
    </dgm:pt>
    <dgm:pt modelId="{3CD1A6C4-F6C6-4D02-B7C4-9293EB546C4F}" type="pres">
      <dgm:prSet presAssocID="{A3F1FD2E-B178-42F2-83E2-0497C26F6D22}" presName="composite3" presStyleCnt="0"/>
      <dgm:spPr/>
    </dgm:pt>
    <dgm:pt modelId="{C754E735-ADF4-4327-BD3E-E00D154D44A1}" type="pres">
      <dgm:prSet presAssocID="{A3F1FD2E-B178-42F2-83E2-0497C26F6D22}" presName="image3" presStyleLbl="node3" presStyleIdx="0" presStyleCnt="4"/>
      <dgm:spPr>
        <a:solidFill>
          <a:schemeClr val="accent3"/>
        </a:solidFill>
      </dgm:spPr>
    </dgm:pt>
    <dgm:pt modelId="{6EF8FB08-F069-4A49-B02B-96749FEAFD2E}" type="pres">
      <dgm:prSet presAssocID="{A3F1FD2E-B178-42F2-83E2-0497C26F6D22}" presName="text3" presStyleLbl="revTx" presStyleIdx="2" presStyleCnt="8" custScaleX="189661">
        <dgm:presLayoutVars>
          <dgm:chPref val="3"/>
        </dgm:presLayoutVars>
      </dgm:prSet>
      <dgm:spPr/>
    </dgm:pt>
    <dgm:pt modelId="{93ECCC54-7D53-4A07-9EAE-5FF4DC25471B}" type="pres">
      <dgm:prSet presAssocID="{A3F1FD2E-B178-42F2-83E2-0497C26F6D22}" presName="hierChild4" presStyleCnt="0"/>
      <dgm:spPr/>
    </dgm:pt>
    <dgm:pt modelId="{FCCC1A0A-E323-47DC-BFCF-A3CFBF9D8B59}" type="pres">
      <dgm:prSet presAssocID="{637F74F7-C1F3-45AA-9780-D79A253E0C19}" presName="Name17" presStyleLbl="parChTrans1D3" presStyleIdx="1" presStyleCnt="4"/>
      <dgm:spPr/>
    </dgm:pt>
    <dgm:pt modelId="{4CBAC4A7-7D8B-4E8A-836D-809998E8BCEC}" type="pres">
      <dgm:prSet presAssocID="{67DFD0B9-9811-4038-BFBC-AB5E892219E4}" presName="hierRoot3" presStyleCnt="0"/>
      <dgm:spPr/>
    </dgm:pt>
    <dgm:pt modelId="{9DDF2BDD-1068-4508-A58C-9A8984481C5E}" type="pres">
      <dgm:prSet presAssocID="{67DFD0B9-9811-4038-BFBC-AB5E892219E4}" presName="composite3" presStyleCnt="0"/>
      <dgm:spPr/>
    </dgm:pt>
    <dgm:pt modelId="{9E19862A-6E4F-49B8-ABD7-30301108979E}" type="pres">
      <dgm:prSet presAssocID="{67DFD0B9-9811-4038-BFBC-AB5E892219E4}" presName="image3" presStyleLbl="node3" presStyleIdx="1" presStyleCnt="4"/>
      <dgm:spPr>
        <a:solidFill>
          <a:schemeClr val="accent3"/>
        </a:solidFill>
      </dgm:spPr>
    </dgm:pt>
    <dgm:pt modelId="{F9DC7D5B-E49F-4A2E-A7E9-6D72DEE1BF7B}" type="pres">
      <dgm:prSet presAssocID="{67DFD0B9-9811-4038-BFBC-AB5E892219E4}" presName="text3" presStyleLbl="revTx" presStyleIdx="3" presStyleCnt="8" custScaleX="189661">
        <dgm:presLayoutVars>
          <dgm:chPref val="3"/>
        </dgm:presLayoutVars>
      </dgm:prSet>
      <dgm:spPr/>
    </dgm:pt>
    <dgm:pt modelId="{366BA79E-462D-4830-BC72-824EF04C6FBD}" type="pres">
      <dgm:prSet presAssocID="{67DFD0B9-9811-4038-BFBC-AB5E892219E4}" presName="hierChild4" presStyleCnt="0"/>
      <dgm:spPr/>
    </dgm:pt>
    <dgm:pt modelId="{118F6B0F-8F4C-4EFF-AC35-67A36AB1510D}" type="pres">
      <dgm:prSet presAssocID="{81486414-C52F-4648-AA64-3C5ED7DE7A48}" presName="Name17" presStyleLbl="parChTrans1D3" presStyleIdx="2" presStyleCnt="4"/>
      <dgm:spPr/>
    </dgm:pt>
    <dgm:pt modelId="{EBCC6B55-AA48-4720-9BD2-D8A1BCF68A29}" type="pres">
      <dgm:prSet presAssocID="{3E9AECED-148D-4A4D-9C8C-75E62F3AD34D}" presName="hierRoot3" presStyleCnt="0"/>
      <dgm:spPr/>
    </dgm:pt>
    <dgm:pt modelId="{A64AE5AB-00C7-4C1F-9FF7-F515898B2CD1}" type="pres">
      <dgm:prSet presAssocID="{3E9AECED-148D-4A4D-9C8C-75E62F3AD34D}" presName="composite3" presStyleCnt="0"/>
      <dgm:spPr/>
    </dgm:pt>
    <dgm:pt modelId="{85A8BEEC-EDA6-43CF-8365-BB4A0DA75BEA}" type="pres">
      <dgm:prSet presAssocID="{3E9AECED-148D-4A4D-9C8C-75E62F3AD34D}" presName="image3" presStyleLbl="node3" presStyleIdx="2" presStyleCnt="4"/>
      <dgm:spPr>
        <a:solidFill>
          <a:schemeClr val="accent3"/>
        </a:solidFill>
      </dgm:spPr>
    </dgm:pt>
    <dgm:pt modelId="{CDB8C925-88D8-48FA-8636-2D19899278A8}" type="pres">
      <dgm:prSet presAssocID="{3E9AECED-148D-4A4D-9C8C-75E62F3AD34D}" presName="text3" presStyleLbl="revTx" presStyleIdx="4" presStyleCnt="8" custScaleX="189661">
        <dgm:presLayoutVars>
          <dgm:chPref val="3"/>
        </dgm:presLayoutVars>
      </dgm:prSet>
      <dgm:spPr/>
    </dgm:pt>
    <dgm:pt modelId="{B22EAACC-FF77-4AA0-81B8-A52B945978F6}" type="pres">
      <dgm:prSet presAssocID="{3E9AECED-148D-4A4D-9C8C-75E62F3AD34D}" presName="hierChild4" presStyleCnt="0"/>
      <dgm:spPr/>
    </dgm:pt>
    <dgm:pt modelId="{DF5AA032-C012-4FEE-8C88-EC2158C66242}" type="pres">
      <dgm:prSet presAssocID="{2DE4F59B-EF16-4CE0-A8AA-1199F3F70487}" presName="Name23" presStyleLbl="parChTrans1D4" presStyleIdx="0" presStyleCnt="1"/>
      <dgm:spPr/>
    </dgm:pt>
    <dgm:pt modelId="{F2BF6FCC-47EE-41A1-B1D6-A70F96549F59}" type="pres">
      <dgm:prSet presAssocID="{2FEB314B-3849-4732-BD3D-BC6CCC702151}" presName="hierRoot4" presStyleCnt="0"/>
      <dgm:spPr/>
    </dgm:pt>
    <dgm:pt modelId="{617560F6-B503-466D-9391-5B7E0A3FA549}" type="pres">
      <dgm:prSet presAssocID="{2FEB314B-3849-4732-BD3D-BC6CCC702151}" presName="composite4" presStyleCnt="0"/>
      <dgm:spPr/>
    </dgm:pt>
    <dgm:pt modelId="{187B1F0C-64B5-4A7E-B778-B79DCEE5169B}" type="pres">
      <dgm:prSet presAssocID="{2FEB314B-3849-4732-BD3D-BC6CCC702151}" presName="image4" presStyleLbl="node4" presStyleIdx="0" presStyleCnt="1"/>
      <dgm:spPr>
        <a:solidFill>
          <a:schemeClr val="accent3"/>
        </a:solidFill>
      </dgm:spPr>
    </dgm:pt>
    <dgm:pt modelId="{828CF21B-8731-4C4A-9E0E-404FF54E800F}" type="pres">
      <dgm:prSet presAssocID="{2FEB314B-3849-4732-BD3D-BC6CCC702151}" presName="text4" presStyleLbl="revTx" presStyleIdx="5" presStyleCnt="8" custScaleX="189661">
        <dgm:presLayoutVars>
          <dgm:chPref val="3"/>
        </dgm:presLayoutVars>
      </dgm:prSet>
      <dgm:spPr/>
    </dgm:pt>
    <dgm:pt modelId="{4B8BBD84-BDB1-4626-B260-75EA2923D71E}" type="pres">
      <dgm:prSet presAssocID="{2FEB314B-3849-4732-BD3D-BC6CCC702151}" presName="hierChild5" presStyleCnt="0"/>
      <dgm:spPr/>
    </dgm:pt>
    <dgm:pt modelId="{6E30A9C6-F5D4-4D5C-AF40-DAE13DE20D65}" type="pres">
      <dgm:prSet presAssocID="{9A589900-BBD4-4CA9-94A2-E3D0003F9FDE}" presName="Name10" presStyleLbl="parChTrans1D2" presStyleIdx="1" presStyleCnt="2"/>
      <dgm:spPr/>
    </dgm:pt>
    <dgm:pt modelId="{3AF70738-FCB3-453C-892C-857E27294979}" type="pres">
      <dgm:prSet presAssocID="{1C6940D9-6A18-4710-AC6D-741148FCF52B}" presName="hierRoot2" presStyleCnt="0"/>
      <dgm:spPr/>
    </dgm:pt>
    <dgm:pt modelId="{DD954CC9-34B4-452C-8DB9-91744F4C17B4}" type="pres">
      <dgm:prSet presAssocID="{1C6940D9-6A18-4710-AC6D-741148FCF52B}" presName="composite2" presStyleCnt="0"/>
      <dgm:spPr/>
    </dgm:pt>
    <dgm:pt modelId="{1AAD70AF-F249-48A0-8FD2-5F38AD9CAA38}" type="pres">
      <dgm:prSet presAssocID="{1C6940D9-6A18-4710-AC6D-741148FCF52B}" presName="image2" presStyleLbl="node2" presStyleIdx="1" presStyleCnt="2"/>
      <dgm:spPr>
        <a:solidFill>
          <a:schemeClr val="accent3"/>
        </a:solidFill>
      </dgm:spPr>
    </dgm:pt>
    <dgm:pt modelId="{4F811B02-6BE0-4940-AE86-01D5373DA4F1}" type="pres">
      <dgm:prSet presAssocID="{1C6940D9-6A18-4710-AC6D-741148FCF52B}" presName="text2" presStyleLbl="revTx" presStyleIdx="6" presStyleCnt="8" custScaleX="189661">
        <dgm:presLayoutVars>
          <dgm:chPref val="3"/>
        </dgm:presLayoutVars>
      </dgm:prSet>
      <dgm:spPr/>
    </dgm:pt>
    <dgm:pt modelId="{0655F2DA-6186-4EA4-9BE6-315B77E9390F}" type="pres">
      <dgm:prSet presAssocID="{1C6940D9-6A18-4710-AC6D-741148FCF52B}" presName="hierChild3" presStyleCnt="0"/>
      <dgm:spPr/>
    </dgm:pt>
    <dgm:pt modelId="{5387FD09-FBBE-411D-803B-61D84B95C7A1}" type="pres">
      <dgm:prSet presAssocID="{8607CF27-3A63-43B9-A411-B0B6A0024587}" presName="Name17" presStyleLbl="parChTrans1D3" presStyleIdx="3" presStyleCnt="4"/>
      <dgm:spPr/>
    </dgm:pt>
    <dgm:pt modelId="{CA2E8C55-E2F3-4368-B4DB-4A9B86DAD623}" type="pres">
      <dgm:prSet presAssocID="{35A1D8D5-EF22-4C88-B3D0-FD0DCFC1855E}" presName="hierRoot3" presStyleCnt="0"/>
      <dgm:spPr/>
    </dgm:pt>
    <dgm:pt modelId="{5ED86383-88C3-4462-9E2A-D8710A899E06}" type="pres">
      <dgm:prSet presAssocID="{35A1D8D5-EF22-4C88-B3D0-FD0DCFC1855E}" presName="composite3" presStyleCnt="0"/>
      <dgm:spPr/>
    </dgm:pt>
    <dgm:pt modelId="{44970911-F211-45CF-A9C7-D7523305BF3D}" type="pres">
      <dgm:prSet presAssocID="{35A1D8D5-EF22-4C88-B3D0-FD0DCFC1855E}" presName="image3" presStyleLbl="node3" presStyleIdx="3" presStyleCnt="4"/>
      <dgm:spPr>
        <a:solidFill>
          <a:schemeClr val="accent3"/>
        </a:solidFill>
      </dgm:spPr>
    </dgm:pt>
    <dgm:pt modelId="{0EAF4ABF-ECBB-4C61-A5C5-38B3E2D2B26A}" type="pres">
      <dgm:prSet presAssocID="{35A1D8D5-EF22-4C88-B3D0-FD0DCFC1855E}" presName="text3" presStyleLbl="revTx" presStyleIdx="7" presStyleCnt="8" custScaleX="189661">
        <dgm:presLayoutVars>
          <dgm:chPref val="3"/>
        </dgm:presLayoutVars>
      </dgm:prSet>
      <dgm:spPr/>
    </dgm:pt>
    <dgm:pt modelId="{BB6BCEE2-374D-4339-9563-D9BE9224BF23}" type="pres">
      <dgm:prSet presAssocID="{35A1D8D5-EF22-4C88-B3D0-FD0DCFC1855E}" presName="hierChild4" presStyleCnt="0"/>
      <dgm:spPr/>
    </dgm:pt>
  </dgm:ptLst>
  <dgm:cxnLst>
    <dgm:cxn modelId="{5E82DE01-D5AC-4ACB-AE88-B547228C06E3}" type="presOf" srcId="{2DE4F59B-EF16-4CE0-A8AA-1199F3F70487}" destId="{DF5AA032-C012-4FEE-8C88-EC2158C66242}" srcOrd="0" destOrd="0" presId="urn:microsoft.com/office/officeart/2009/layout/CirclePictureHierarchy"/>
    <dgm:cxn modelId="{AD80B702-E5EC-49A3-850D-1F002E1763FE}" type="presOf" srcId="{F8280659-BCCF-4794-8E44-C22F2CCA0980}" destId="{3A69B55C-1B8D-4EA1-969C-316B84BC357C}" srcOrd="0" destOrd="0" presId="urn:microsoft.com/office/officeart/2009/layout/CirclePictureHierarchy"/>
    <dgm:cxn modelId="{E4F3A504-FD52-4F11-8D2F-C39C6D109C14}" type="presOf" srcId="{8607CF27-3A63-43B9-A411-B0B6A0024587}" destId="{5387FD09-FBBE-411D-803B-61D84B95C7A1}" srcOrd="0" destOrd="0" presId="urn:microsoft.com/office/officeart/2009/layout/CirclePictureHierarchy"/>
    <dgm:cxn modelId="{D59DFD13-DE79-4E70-A7B8-32B109FCD40F}" srcId="{EC2118F8-E04D-47A1-9CCE-886D9326F199}" destId="{1C6940D9-6A18-4710-AC6D-741148FCF52B}" srcOrd="1" destOrd="0" parTransId="{9A589900-BBD4-4CA9-94A2-E3D0003F9FDE}" sibTransId="{D6FB477C-2E08-4559-9A84-4BE1B6734A73}"/>
    <dgm:cxn modelId="{6C82A217-19CE-4555-B494-AFB4A46B5983}" type="presOf" srcId="{CDC65371-D05B-4265-B4E5-13209E4BA45C}" destId="{FEB40BB1-9624-428A-B6F7-02AEBE0CBEE0}" srcOrd="0" destOrd="0" presId="urn:microsoft.com/office/officeart/2009/layout/CirclePictureHierarchy"/>
    <dgm:cxn modelId="{75DEF61F-A24C-43D5-8F05-A3658BF84D16}" type="presOf" srcId="{81486414-C52F-4648-AA64-3C5ED7DE7A48}" destId="{118F6B0F-8F4C-4EFF-AC35-67A36AB1510D}" srcOrd="0" destOrd="0" presId="urn:microsoft.com/office/officeart/2009/layout/CirclePictureHierarchy"/>
    <dgm:cxn modelId="{70A14823-201B-4FCD-9B0A-C54DC9BEE267}" type="presOf" srcId="{EC2118F8-E04D-47A1-9CCE-886D9326F199}" destId="{7BC9E174-AC80-4E7A-A3BA-EFBA24EACC2B}" srcOrd="0" destOrd="0" presId="urn:microsoft.com/office/officeart/2009/layout/CirclePictureHierarchy"/>
    <dgm:cxn modelId="{7C0C302A-B2DF-4263-9578-5CE155AD102B}" type="presOf" srcId="{67DFD0B9-9811-4038-BFBC-AB5E892219E4}" destId="{F9DC7D5B-E49F-4A2E-A7E9-6D72DEE1BF7B}" srcOrd="0" destOrd="0" presId="urn:microsoft.com/office/officeart/2009/layout/CirclePictureHierarchy"/>
    <dgm:cxn modelId="{C018C82F-FDCA-4040-A808-D080650E92AB}" type="presOf" srcId="{35A1D8D5-EF22-4C88-B3D0-FD0DCFC1855E}" destId="{0EAF4ABF-ECBB-4C61-A5C5-38B3E2D2B26A}" srcOrd="0" destOrd="0" presId="urn:microsoft.com/office/officeart/2009/layout/CirclePictureHierarchy"/>
    <dgm:cxn modelId="{C6C4763C-8050-4D95-98A1-737613C15C37}" type="presOf" srcId="{2FEB314B-3849-4732-BD3D-BC6CCC702151}" destId="{828CF21B-8731-4C4A-9E0E-404FF54E800F}" srcOrd="0" destOrd="0" presId="urn:microsoft.com/office/officeart/2009/layout/CirclePictureHierarchy"/>
    <dgm:cxn modelId="{A7419362-BBE0-4321-AC2E-76D940FAF221}" srcId="{1C6940D9-6A18-4710-AC6D-741148FCF52B}" destId="{35A1D8D5-EF22-4C88-B3D0-FD0DCFC1855E}" srcOrd="0" destOrd="0" parTransId="{8607CF27-3A63-43B9-A411-B0B6A0024587}" sibTransId="{88F78925-B085-4906-ADD3-19D69C48EF36}"/>
    <dgm:cxn modelId="{65425064-12D2-4219-AF0B-D20F612219BB}" type="presOf" srcId="{1C6940D9-6A18-4710-AC6D-741148FCF52B}" destId="{4F811B02-6BE0-4940-AE86-01D5373DA4F1}" srcOrd="0" destOrd="0" presId="urn:microsoft.com/office/officeart/2009/layout/CirclePictureHierarchy"/>
    <dgm:cxn modelId="{C1038D67-973B-44F8-A2B6-66D925F3C38A}" type="presOf" srcId="{9A589900-BBD4-4CA9-94A2-E3D0003F9FDE}" destId="{6E30A9C6-F5D4-4D5C-AF40-DAE13DE20D65}" srcOrd="0" destOrd="0" presId="urn:microsoft.com/office/officeart/2009/layout/CirclePictureHierarchy"/>
    <dgm:cxn modelId="{2D2A114C-BA06-473C-812B-62A2FE15EB6A}" type="presOf" srcId="{A3F1FD2E-B178-42F2-83E2-0497C26F6D22}" destId="{6EF8FB08-F069-4A49-B02B-96749FEAFD2E}" srcOrd="0" destOrd="0" presId="urn:microsoft.com/office/officeart/2009/layout/CirclePictureHierarchy"/>
    <dgm:cxn modelId="{F2CCFC4D-66F1-409E-AA0A-ADCBCB78451E}" srcId="{C64B5436-57C7-425B-9C2C-DE3D5DF4980A}" destId="{EC2118F8-E04D-47A1-9CCE-886D9326F199}" srcOrd="0" destOrd="0" parTransId="{E05F38FA-692D-4049-A6DA-D45D0CD9AF0C}" sibTransId="{A411DD21-45EE-48E8-83DE-85D989397280}"/>
    <dgm:cxn modelId="{46F67976-5701-453E-9262-E70179036F04}" type="presOf" srcId="{A8F3E21A-53A5-4D74-943A-F130488E616E}" destId="{FD31585D-CFB8-4EFA-91BF-E67F2B28CC9B}" srcOrd="0" destOrd="0" presId="urn:microsoft.com/office/officeart/2009/layout/CirclePictureHierarchy"/>
    <dgm:cxn modelId="{6EC2B176-1EEF-415D-BA80-4F44D123DACA}" srcId="{F8280659-BCCF-4794-8E44-C22F2CCA0980}" destId="{67DFD0B9-9811-4038-BFBC-AB5E892219E4}" srcOrd="1" destOrd="0" parTransId="{637F74F7-C1F3-45AA-9780-D79A253E0C19}" sibTransId="{E30850C8-4490-4727-8D94-A1F617B690DF}"/>
    <dgm:cxn modelId="{5941A278-1994-43DF-B993-1397FA0C0077}" type="presOf" srcId="{637F74F7-C1F3-45AA-9780-D79A253E0C19}" destId="{FCCC1A0A-E323-47DC-BFCF-A3CFBF9D8B59}" srcOrd="0" destOrd="0" presId="urn:microsoft.com/office/officeart/2009/layout/CirclePictureHierarchy"/>
    <dgm:cxn modelId="{E05DD883-43EA-4512-B155-038844E9B739}" srcId="{3E9AECED-148D-4A4D-9C8C-75E62F3AD34D}" destId="{2FEB314B-3849-4732-BD3D-BC6CCC702151}" srcOrd="0" destOrd="0" parTransId="{2DE4F59B-EF16-4CE0-A8AA-1199F3F70487}" sibTransId="{6EACAC1A-8A8C-4E70-AC29-DEEF1072065E}"/>
    <dgm:cxn modelId="{59F1EB87-0961-442E-B65D-7FAD4582946C}" srcId="{F8280659-BCCF-4794-8E44-C22F2CCA0980}" destId="{A3F1FD2E-B178-42F2-83E2-0497C26F6D22}" srcOrd="0" destOrd="0" parTransId="{A8F3E21A-53A5-4D74-943A-F130488E616E}" sibTransId="{4CE10B1A-35C3-4161-A360-8E9709118D98}"/>
    <dgm:cxn modelId="{B917568F-731B-4F0E-801D-103D081D14CD}" type="presOf" srcId="{3E9AECED-148D-4A4D-9C8C-75E62F3AD34D}" destId="{CDB8C925-88D8-48FA-8636-2D19899278A8}" srcOrd="0" destOrd="0" presId="urn:microsoft.com/office/officeart/2009/layout/CirclePictureHierarchy"/>
    <dgm:cxn modelId="{F56F359A-A87A-45F7-B9AC-F90CE9F79CC9}" srcId="{EC2118F8-E04D-47A1-9CCE-886D9326F199}" destId="{F8280659-BCCF-4794-8E44-C22F2CCA0980}" srcOrd="0" destOrd="0" parTransId="{CDC65371-D05B-4265-B4E5-13209E4BA45C}" sibTransId="{715B1675-8EFF-45A3-A929-ABF09DAE9984}"/>
    <dgm:cxn modelId="{18E156B3-146B-475E-891A-3E0BB3EDF0A9}" srcId="{F8280659-BCCF-4794-8E44-C22F2CCA0980}" destId="{3E9AECED-148D-4A4D-9C8C-75E62F3AD34D}" srcOrd="2" destOrd="0" parTransId="{81486414-C52F-4648-AA64-3C5ED7DE7A48}" sibTransId="{839E19BD-B10E-4F12-B613-BBDE7EE173F8}"/>
    <dgm:cxn modelId="{12C8AFFC-ACB2-4E4F-9686-3E2B950C8F0D}" type="presOf" srcId="{C64B5436-57C7-425B-9C2C-DE3D5DF4980A}" destId="{CDD7DB4C-65F1-43CB-902F-365BAA86FA7A}" srcOrd="0" destOrd="0" presId="urn:microsoft.com/office/officeart/2009/layout/CirclePictureHierarchy"/>
    <dgm:cxn modelId="{486524D9-122B-4F1C-A5C2-184E924375A4}" type="presParOf" srcId="{CDD7DB4C-65F1-43CB-902F-365BAA86FA7A}" destId="{F45BA99C-C84C-4DB1-8F88-55BE0AAD36BF}" srcOrd="0" destOrd="0" presId="urn:microsoft.com/office/officeart/2009/layout/CirclePictureHierarchy"/>
    <dgm:cxn modelId="{FD2B2236-9535-45EF-B81D-002F6C0DE21E}" type="presParOf" srcId="{F45BA99C-C84C-4DB1-8F88-55BE0AAD36BF}" destId="{5B7305C1-D9F3-45CE-A2ED-CFE459D3B318}" srcOrd="0" destOrd="0" presId="urn:microsoft.com/office/officeart/2009/layout/CirclePictureHierarchy"/>
    <dgm:cxn modelId="{DEACC577-6B62-4FA1-B783-05C4A3AE8964}" type="presParOf" srcId="{5B7305C1-D9F3-45CE-A2ED-CFE459D3B318}" destId="{32F29097-CB45-4FC1-B322-BE0AA8D1B605}" srcOrd="0" destOrd="0" presId="urn:microsoft.com/office/officeart/2009/layout/CirclePictureHierarchy"/>
    <dgm:cxn modelId="{EAE1D3B6-98B1-4E17-A235-0147658D43BB}" type="presParOf" srcId="{5B7305C1-D9F3-45CE-A2ED-CFE459D3B318}" destId="{7BC9E174-AC80-4E7A-A3BA-EFBA24EACC2B}" srcOrd="1" destOrd="0" presId="urn:microsoft.com/office/officeart/2009/layout/CirclePictureHierarchy"/>
    <dgm:cxn modelId="{58FBB550-B3A1-4C15-BAEA-DACA4DAE8457}" type="presParOf" srcId="{F45BA99C-C84C-4DB1-8F88-55BE0AAD36BF}" destId="{96BB3FEB-06A6-4D05-AA1C-75CC1E9EC8DA}" srcOrd="1" destOrd="0" presId="urn:microsoft.com/office/officeart/2009/layout/CirclePictureHierarchy"/>
    <dgm:cxn modelId="{34A8D286-F976-47E0-8CAE-164236243B52}" type="presParOf" srcId="{96BB3FEB-06A6-4D05-AA1C-75CC1E9EC8DA}" destId="{FEB40BB1-9624-428A-B6F7-02AEBE0CBEE0}" srcOrd="0" destOrd="0" presId="urn:microsoft.com/office/officeart/2009/layout/CirclePictureHierarchy"/>
    <dgm:cxn modelId="{1134230E-EAF3-42DC-9D48-8E535C0E6226}" type="presParOf" srcId="{96BB3FEB-06A6-4D05-AA1C-75CC1E9EC8DA}" destId="{D3B94491-F214-489B-AC8B-1EFC3D93194C}" srcOrd="1" destOrd="0" presId="urn:microsoft.com/office/officeart/2009/layout/CirclePictureHierarchy"/>
    <dgm:cxn modelId="{57258464-AB7A-4AC0-97C5-C7D5311493A7}" type="presParOf" srcId="{D3B94491-F214-489B-AC8B-1EFC3D93194C}" destId="{6A917C59-0245-46D7-8BD5-71CED852F5FC}" srcOrd="0" destOrd="0" presId="urn:microsoft.com/office/officeart/2009/layout/CirclePictureHierarchy"/>
    <dgm:cxn modelId="{7AA3E382-11D0-4F0F-BCA5-60D1CF769F17}" type="presParOf" srcId="{6A917C59-0245-46D7-8BD5-71CED852F5FC}" destId="{317E0D8D-98A7-4EE6-BC2B-F15D29360E2E}" srcOrd="0" destOrd="0" presId="urn:microsoft.com/office/officeart/2009/layout/CirclePictureHierarchy"/>
    <dgm:cxn modelId="{4C409874-C0CF-4237-83E6-E248A3AB256E}" type="presParOf" srcId="{6A917C59-0245-46D7-8BD5-71CED852F5FC}" destId="{3A69B55C-1B8D-4EA1-969C-316B84BC357C}" srcOrd="1" destOrd="0" presId="urn:microsoft.com/office/officeart/2009/layout/CirclePictureHierarchy"/>
    <dgm:cxn modelId="{F7E6A26F-8E99-44C1-8FD1-8EE483522ADA}" type="presParOf" srcId="{D3B94491-F214-489B-AC8B-1EFC3D93194C}" destId="{1EFEBBDC-F22C-4AEE-9031-D9FEEC17CA5D}" srcOrd="1" destOrd="0" presId="urn:microsoft.com/office/officeart/2009/layout/CirclePictureHierarchy"/>
    <dgm:cxn modelId="{03F396FC-159B-4050-8D95-1B998932059B}" type="presParOf" srcId="{1EFEBBDC-F22C-4AEE-9031-D9FEEC17CA5D}" destId="{FD31585D-CFB8-4EFA-91BF-E67F2B28CC9B}" srcOrd="0" destOrd="0" presId="urn:microsoft.com/office/officeart/2009/layout/CirclePictureHierarchy"/>
    <dgm:cxn modelId="{A30706F7-1433-46EC-A462-6CDA0C0BB28A}" type="presParOf" srcId="{1EFEBBDC-F22C-4AEE-9031-D9FEEC17CA5D}" destId="{6D0D8368-6ACD-4031-AE2F-0045FFD5D5DF}" srcOrd="1" destOrd="0" presId="urn:microsoft.com/office/officeart/2009/layout/CirclePictureHierarchy"/>
    <dgm:cxn modelId="{3E438862-9F60-4B93-9655-D64D58879BAA}" type="presParOf" srcId="{6D0D8368-6ACD-4031-AE2F-0045FFD5D5DF}" destId="{3CD1A6C4-F6C6-4D02-B7C4-9293EB546C4F}" srcOrd="0" destOrd="0" presId="urn:microsoft.com/office/officeart/2009/layout/CirclePictureHierarchy"/>
    <dgm:cxn modelId="{BDBEDFC2-E3C9-45B5-A560-09D0696CFF78}" type="presParOf" srcId="{3CD1A6C4-F6C6-4D02-B7C4-9293EB546C4F}" destId="{C754E735-ADF4-4327-BD3E-E00D154D44A1}" srcOrd="0" destOrd="0" presId="urn:microsoft.com/office/officeart/2009/layout/CirclePictureHierarchy"/>
    <dgm:cxn modelId="{4540D595-DD71-42D4-80AC-5C1BD42AC342}" type="presParOf" srcId="{3CD1A6C4-F6C6-4D02-B7C4-9293EB546C4F}" destId="{6EF8FB08-F069-4A49-B02B-96749FEAFD2E}" srcOrd="1" destOrd="0" presId="urn:microsoft.com/office/officeart/2009/layout/CirclePictureHierarchy"/>
    <dgm:cxn modelId="{EA8E3DD1-E638-419B-AA1B-8DEBB50FA401}" type="presParOf" srcId="{6D0D8368-6ACD-4031-AE2F-0045FFD5D5DF}" destId="{93ECCC54-7D53-4A07-9EAE-5FF4DC25471B}" srcOrd="1" destOrd="0" presId="urn:microsoft.com/office/officeart/2009/layout/CirclePictureHierarchy"/>
    <dgm:cxn modelId="{55B6C223-7D2B-41F1-A3C8-496BB08DAF29}" type="presParOf" srcId="{1EFEBBDC-F22C-4AEE-9031-D9FEEC17CA5D}" destId="{FCCC1A0A-E323-47DC-BFCF-A3CFBF9D8B59}" srcOrd="2" destOrd="0" presId="urn:microsoft.com/office/officeart/2009/layout/CirclePictureHierarchy"/>
    <dgm:cxn modelId="{7326C29E-9372-4101-ABFF-9AA4ED78B600}" type="presParOf" srcId="{1EFEBBDC-F22C-4AEE-9031-D9FEEC17CA5D}" destId="{4CBAC4A7-7D8B-4E8A-836D-809998E8BCEC}" srcOrd="3" destOrd="0" presId="urn:microsoft.com/office/officeart/2009/layout/CirclePictureHierarchy"/>
    <dgm:cxn modelId="{9AB03D38-10C0-40FF-9330-FE7A69A3A0DF}" type="presParOf" srcId="{4CBAC4A7-7D8B-4E8A-836D-809998E8BCEC}" destId="{9DDF2BDD-1068-4508-A58C-9A8984481C5E}" srcOrd="0" destOrd="0" presId="urn:microsoft.com/office/officeart/2009/layout/CirclePictureHierarchy"/>
    <dgm:cxn modelId="{67C787BB-9F9D-499C-B1C5-372FCE3A26F2}" type="presParOf" srcId="{9DDF2BDD-1068-4508-A58C-9A8984481C5E}" destId="{9E19862A-6E4F-49B8-ABD7-30301108979E}" srcOrd="0" destOrd="0" presId="urn:microsoft.com/office/officeart/2009/layout/CirclePictureHierarchy"/>
    <dgm:cxn modelId="{2BAF8B60-1576-49DA-9F0E-307BAE7BB9B3}" type="presParOf" srcId="{9DDF2BDD-1068-4508-A58C-9A8984481C5E}" destId="{F9DC7D5B-E49F-4A2E-A7E9-6D72DEE1BF7B}" srcOrd="1" destOrd="0" presId="urn:microsoft.com/office/officeart/2009/layout/CirclePictureHierarchy"/>
    <dgm:cxn modelId="{E70D625E-2163-42C5-B704-6DA5B3FBFEDE}" type="presParOf" srcId="{4CBAC4A7-7D8B-4E8A-836D-809998E8BCEC}" destId="{366BA79E-462D-4830-BC72-824EF04C6FBD}" srcOrd="1" destOrd="0" presId="urn:microsoft.com/office/officeart/2009/layout/CirclePictureHierarchy"/>
    <dgm:cxn modelId="{E462E661-0C53-4601-83AC-F6979E530392}" type="presParOf" srcId="{1EFEBBDC-F22C-4AEE-9031-D9FEEC17CA5D}" destId="{118F6B0F-8F4C-4EFF-AC35-67A36AB1510D}" srcOrd="4" destOrd="0" presId="urn:microsoft.com/office/officeart/2009/layout/CirclePictureHierarchy"/>
    <dgm:cxn modelId="{EB8A038D-DA98-476B-9BC8-1E5A0C1E4E05}" type="presParOf" srcId="{1EFEBBDC-F22C-4AEE-9031-D9FEEC17CA5D}" destId="{EBCC6B55-AA48-4720-9BD2-D8A1BCF68A29}" srcOrd="5" destOrd="0" presId="urn:microsoft.com/office/officeart/2009/layout/CirclePictureHierarchy"/>
    <dgm:cxn modelId="{4C9EC26D-253C-4997-8234-A8BE90DA2E9E}" type="presParOf" srcId="{EBCC6B55-AA48-4720-9BD2-D8A1BCF68A29}" destId="{A64AE5AB-00C7-4C1F-9FF7-F515898B2CD1}" srcOrd="0" destOrd="0" presId="urn:microsoft.com/office/officeart/2009/layout/CirclePictureHierarchy"/>
    <dgm:cxn modelId="{70222181-B11A-4242-8D25-BD86372E3687}" type="presParOf" srcId="{A64AE5AB-00C7-4C1F-9FF7-F515898B2CD1}" destId="{85A8BEEC-EDA6-43CF-8365-BB4A0DA75BEA}" srcOrd="0" destOrd="0" presId="urn:microsoft.com/office/officeart/2009/layout/CirclePictureHierarchy"/>
    <dgm:cxn modelId="{D0353CD4-BE15-4A30-8F3D-8947DFD13391}" type="presParOf" srcId="{A64AE5AB-00C7-4C1F-9FF7-F515898B2CD1}" destId="{CDB8C925-88D8-48FA-8636-2D19899278A8}" srcOrd="1" destOrd="0" presId="urn:microsoft.com/office/officeart/2009/layout/CirclePictureHierarchy"/>
    <dgm:cxn modelId="{D39EFA98-667A-4FE7-9E39-90E16D968A2D}" type="presParOf" srcId="{EBCC6B55-AA48-4720-9BD2-D8A1BCF68A29}" destId="{B22EAACC-FF77-4AA0-81B8-A52B945978F6}" srcOrd="1" destOrd="0" presId="urn:microsoft.com/office/officeart/2009/layout/CirclePictureHierarchy"/>
    <dgm:cxn modelId="{B5104F99-DF84-4309-A9CD-9AC680EB5B94}" type="presParOf" srcId="{B22EAACC-FF77-4AA0-81B8-A52B945978F6}" destId="{DF5AA032-C012-4FEE-8C88-EC2158C66242}" srcOrd="0" destOrd="0" presId="urn:microsoft.com/office/officeart/2009/layout/CirclePictureHierarchy"/>
    <dgm:cxn modelId="{C42C3FC9-585D-4482-A58A-D034E8AA3B9C}" type="presParOf" srcId="{B22EAACC-FF77-4AA0-81B8-A52B945978F6}" destId="{F2BF6FCC-47EE-41A1-B1D6-A70F96549F59}" srcOrd="1" destOrd="0" presId="urn:microsoft.com/office/officeart/2009/layout/CirclePictureHierarchy"/>
    <dgm:cxn modelId="{5165CE4E-8191-47E2-AF97-158491DFE1F3}" type="presParOf" srcId="{F2BF6FCC-47EE-41A1-B1D6-A70F96549F59}" destId="{617560F6-B503-466D-9391-5B7E0A3FA549}" srcOrd="0" destOrd="0" presId="urn:microsoft.com/office/officeart/2009/layout/CirclePictureHierarchy"/>
    <dgm:cxn modelId="{42825A20-2A76-4163-AFAD-7190D62F466B}" type="presParOf" srcId="{617560F6-B503-466D-9391-5B7E0A3FA549}" destId="{187B1F0C-64B5-4A7E-B778-B79DCEE5169B}" srcOrd="0" destOrd="0" presId="urn:microsoft.com/office/officeart/2009/layout/CirclePictureHierarchy"/>
    <dgm:cxn modelId="{20064C9C-C330-47B2-8653-D6B10DB26F40}" type="presParOf" srcId="{617560F6-B503-466D-9391-5B7E0A3FA549}" destId="{828CF21B-8731-4C4A-9E0E-404FF54E800F}" srcOrd="1" destOrd="0" presId="urn:microsoft.com/office/officeart/2009/layout/CirclePictureHierarchy"/>
    <dgm:cxn modelId="{838558D0-A328-4386-BCC6-1BB931B1012E}" type="presParOf" srcId="{F2BF6FCC-47EE-41A1-B1D6-A70F96549F59}" destId="{4B8BBD84-BDB1-4626-B260-75EA2923D71E}" srcOrd="1" destOrd="0" presId="urn:microsoft.com/office/officeart/2009/layout/CirclePictureHierarchy"/>
    <dgm:cxn modelId="{B9538BBB-6F43-4973-A217-A99A49896A8B}" type="presParOf" srcId="{96BB3FEB-06A6-4D05-AA1C-75CC1E9EC8DA}" destId="{6E30A9C6-F5D4-4D5C-AF40-DAE13DE20D65}" srcOrd="2" destOrd="0" presId="urn:microsoft.com/office/officeart/2009/layout/CirclePictureHierarchy"/>
    <dgm:cxn modelId="{37B5F0DA-9E2C-4DDB-93B9-D0798D39149C}" type="presParOf" srcId="{96BB3FEB-06A6-4D05-AA1C-75CC1E9EC8DA}" destId="{3AF70738-FCB3-453C-892C-857E27294979}" srcOrd="3" destOrd="0" presId="urn:microsoft.com/office/officeart/2009/layout/CirclePictureHierarchy"/>
    <dgm:cxn modelId="{89515FF5-DFD9-4FE6-93F7-D3F28ECCD464}" type="presParOf" srcId="{3AF70738-FCB3-453C-892C-857E27294979}" destId="{DD954CC9-34B4-452C-8DB9-91744F4C17B4}" srcOrd="0" destOrd="0" presId="urn:microsoft.com/office/officeart/2009/layout/CirclePictureHierarchy"/>
    <dgm:cxn modelId="{6AB0D36C-BB19-488A-9E65-F1BA29E4E307}" type="presParOf" srcId="{DD954CC9-34B4-452C-8DB9-91744F4C17B4}" destId="{1AAD70AF-F249-48A0-8FD2-5F38AD9CAA38}" srcOrd="0" destOrd="0" presId="urn:microsoft.com/office/officeart/2009/layout/CirclePictureHierarchy"/>
    <dgm:cxn modelId="{74F97800-59A8-4864-BB98-0533CC176B19}" type="presParOf" srcId="{DD954CC9-34B4-452C-8DB9-91744F4C17B4}" destId="{4F811B02-6BE0-4940-AE86-01D5373DA4F1}" srcOrd="1" destOrd="0" presId="urn:microsoft.com/office/officeart/2009/layout/CirclePictureHierarchy"/>
    <dgm:cxn modelId="{E21AB78B-784A-4756-BE52-7DA4DAC025CB}" type="presParOf" srcId="{3AF70738-FCB3-453C-892C-857E27294979}" destId="{0655F2DA-6186-4EA4-9BE6-315B77E9390F}" srcOrd="1" destOrd="0" presId="urn:microsoft.com/office/officeart/2009/layout/CirclePictureHierarchy"/>
    <dgm:cxn modelId="{EC758539-43C7-4409-94DC-65EFA3E7480F}" type="presParOf" srcId="{0655F2DA-6186-4EA4-9BE6-315B77E9390F}" destId="{5387FD09-FBBE-411D-803B-61D84B95C7A1}" srcOrd="0" destOrd="0" presId="urn:microsoft.com/office/officeart/2009/layout/CirclePictureHierarchy"/>
    <dgm:cxn modelId="{414BF75D-56CC-453E-9CB6-D0DF66F34770}" type="presParOf" srcId="{0655F2DA-6186-4EA4-9BE6-315B77E9390F}" destId="{CA2E8C55-E2F3-4368-B4DB-4A9B86DAD623}" srcOrd="1" destOrd="0" presId="urn:microsoft.com/office/officeart/2009/layout/CirclePictureHierarchy"/>
    <dgm:cxn modelId="{B0825CB3-E828-40BC-B77E-A18AC82F56B5}" type="presParOf" srcId="{CA2E8C55-E2F3-4368-B4DB-4A9B86DAD623}" destId="{5ED86383-88C3-4462-9E2A-D8710A899E06}" srcOrd="0" destOrd="0" presId="urn:microsoft.com/office/officeart/2009/layout/CirclePictureHierarchy"/>
    <dgm:cxn modelId="{972CD300-0995-4EAD-9FFA-A2E3ABB46D1C}" type="presParOf" srcId="{5ED86383-88C3-4462-9E2A-D8710A899E06}" destId="{44970911-F211-45CF-A9C7-D7523305BF3D}" srcOrd="0" destOrd="0" presId="urn:microsoft.com/office/officeart/2009/layout/CirclePictureHierarchy"/>
    <dgm:cxn modelId="{2018A540-707D-4D38-8E57-B72FC0EDC852}" type="presParOf" srcId="{5ED86383-88C3-4462-9E2A-D8710A899E06}" destId="{0EAF4ABF-ECBB-4C61-A5C5-38B3E2D2B26A}" srcOrd="1" destOrd="0" presId="urn:microsoft.com/office/officeart/2009/layout/CirclePictureHierarchy"/>
    <dgm:cxn modelId="{8F6E3400-C749-4568-AE89-AD681C5A5DC0}" type="presParOf" srcId="{CA2E8C55-E2F3-4368-B4DB-4A9B86DAD623}" destId="{BB6BCEE2-374D-4339-9563-D9BE9224BF2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5F6395-AD95-4546-84C5-FB5E7E2E3F67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7B2AD173-E3E2-4BC2-82E8-9D17DF0D298F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Reconnecter les enfants à la Nature</a:t>
          </a:r>
        </a:p>
      </dgm:t>
    </dgm:pt>
    <dgm:pt modelId="{D6744C48-EED9-410D-94AF-B39062F9A98A}" type="parTrans" cxnId="{D5D85F4A-E54A-464C-8A22-C2646C987F54}">
      <dgm:prSet/>
      <dgm:spPr/>
      <dgm:t>
        <a:bodyPr/>
        <a:lstStyle/>
        <a:p>
          <a:endParaRPr lang="fr-FR"/>
        </a:p>
      </dgm:t>
    </dgm:pt>
    <dgm:pt modelId="{C161029E-B6EE-4215-9545-5BD3A1BCFBCC}" type="sibTrans" cxnId="{D5D85F4A-E54A-464C-8A22-C2646C987F54}">
      <dgm:prSet/>
      <dgm:spPr/>
      <dgm:t>
        <a:bodyPr/>
        <a:lstStyle/>
        <a:p>
          <a:endParaRPr lang="fr-FR"/>
        </a:p>
      </dgm:t>
    </dgm:pt>
    <dgm:pt modelId="{2DDA9DDE-4882-4478-AC3A-A089CC9F9A17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Promouvoir une alimentation bio et en circuits courts</a:t>
          </a:r>
        </a:p>
      </dgm:t>
    </dgm:pt>
    <dgm:pt modelId="{3A6614FB-4F39-4F6B-BB26-AF68024BB045}" type="parTrans" cxnId="{B49FD50B-EAA6-43A0-8A76-F4B33D78446D}">
      <dgm:prSet/>
      <dgm:spPr/>
      <dgm:t>
        <a:bodyPr/>
        <a:lstStyle/>
        <a:p>
          <a:endParaRPr lang="fr-FR"/>
        </a:p>
      </dgm:t>
    </dgm:pt>
    <dgm:pt modelId="{7001ACCC-08AF-4971-9F65-72DE3FDFEA13}" type="sibTrans" cxnId="{B49FD50B-EAA6-43A0-8A76-F4B33D78446D}">
      <dgm:prSet/>
      <dgm:spPr/>
      <dgm:t>
        <a:bodyPr/>
        <a:lstStyle/>
        <a:p>
          <a:endParaRPr lang="fr-FR"/>
        </a:p>
      </dgm:t>
    </dgm:pt>
    <dgm:pt modelId="{4435CF88-B91E-4220-A908-FF193F676684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Préserver la biodiversité</a:t>
          </a:r>
        </a:p>
      </dgm:t>
    </dgm:pt>
    <dgm:pt modelId="{DD8460F1-4E67-4441-BA73-4FE73E208479}" type="parTrans" cxnId="{C4445CAF-C228-43CC-818B-444F58EF822B}">
      <dgm:prSet/>
      <dgm:spPr/>
      <dgm:t>
        <a:bodyPr/>
        <a:lstStyle/>
        <a:p>
          <a:endParaRPr lang="fr-FR"/>
        </a:p>
      </dgm:t>
    </dgm:pt>
    <dgm:pt modelId="{682D0BC5-4B95-478A-BCC6-C807AFEE5078}" type="sibTrans" cxnId="{C4445CAF-C228-43CC-818B-444F58EF822B}">
      <dgm:prSet/>
      <dgm:spPr/>
      <dgm:t>
        <a:bodyPr/>
        <a:lstStyle/>
        <a:p>
          <a:endParaRPr lang="fr-FR"/>
        </a:p>
      </dgm:t>
    </dgm:pt>
    <dgm:pt modelId="{A7CD86C4-BFD8-4FE6-8865-D758F6033BC4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Travailler en partenariat</a:t>
          </a:r>
        </a:p>
      </dgm:t>
    </dgm:pt>
    <dgm:pt modelId="{84858819-CF1E-4B82-AB4A-F7EDF73B77AA}" type="parTrans" cxnId="{B53B332C-C565-4798-A2DE-50BF126273E1}">
      <dgm:prSet/>
      <dgm:spPr/>
      <dgm:t>
        <a:bodyPr/>
        <a:lstStyle/>
        <a:p>
          <a:endParaRPr lang="fr-FR"/>
        </a:p>
      </dgm:t>
    </dgm:pt>
    <dgm:pt modelId="{658D2378-3611-44F9-9534-68B807A42175}" type="sibTrans" cxnId="{B53B332C-C565-4798-A2DE-50BF126273E1}">
      <dgm:prSet/>
      <dgm:spPr/>
      <dgm:t>
        <a:bodyPr/>
        <a:lstStyle/>
        <a:p>
          <a:endParaRPr lang="fr-FR"/>
        </a:p>
      </dgm:t>
    </dgm:pt>
    <dgm:pt modelId="{C74FFB01-54F4-48FD-84BE-65C26DE852C2}" type="pres">
      <dgm:prSet presAssocID="{465F6395-AD95-4546-84C5-FB5E7E2E3F67}" presName="linear" presStyleCnt="0">
        <dgm:presLayoutVars>
          <dgm:dir/>
          <dgm:animLvl val="lvl"/>
          <dgm:resizeHandles val="exact"/>
        </dgm:presLayoutVars>
      </dgm:prSet>
      <dgm:spPr/>
    </dgm:pt>
    <dgm:pt modelId="{7FA8AC01-C2DB-4FC5-9356-D087ABCAB2AA}" type="pres">
      <dgm:prSet presAssocID="{7B2AD173-E3E2-4BC2-82E8-9D17DF0D298F}" presName="parentLin" presStyleCnt="0"/>
      <dgm:spPr/>
    </dgm:pt>
    <dgm:pt modelId="{FCA1DFD6-0C90-411F-B169-A464FF378D5D}" type="pres">
      <dgm:prSet presAssocID="{7B2AD173-E3E2-4BC2-82E8-9D17DF0D298F}" presName="parentLeftMargin" presStyleLbl="node1" presStyleIdx="0" presStyleCnt="4"/>
      <dgm:spPr/>
    </dgm:pt>
    <dgm:pt modelId="{359A4134-55CC-45BD-A9E4-2FAD2E2BAEA5}" type="pres">
      <dgm:prSet presAssocID="{7B2AD173-E3E2-4BC2-82E8-9D17DF0D298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6A46C4-A170-4F9A-9AE3-56A677361868}" type="pres">
      <dgm:prSet presAssocID="{7B2AD173-E3E2-4BC2-82E8-9D17DF0D298F}" presName="negativeSpace" presStyleCnt="0"/>
      <dgm:spPr/>
    </dgm:pt>
    <dgm:pt modelId="{48E26D15-DEAD-4EE3-9569-B8DEF0D6BAC0}" type="pres">
      <dgm:prSet presAssocID="{7B2AD173-E3E2-4BC2-82E8-9D17DF0D298F}" presName="childText" presStyleLbl="conFgAcc1" presStyleIdx="0" presStyleCnt="4">
        <dgm:presLayoutVars>
          <dgm:bulletEnabled val="1"/>
        </dgm:presLayoutVars>
      </dgm:prSet>
      <dgm:spPr/>
    </dgm:pt>
    <dgm:pt modelId="{969B3456-2C77-4EC2-98A6-93E00769573B}" type="pres">
      <dgm:prSet presAssocID="{C161029E-B6EE-4215-9545-5BD3A1BCFBCC}" presName="spaceBetweenRectangles" presStyleCnt="0"/>
      <dgm:spPr/>
    </dgm:pt>
    <dgm:pt modelId="{F6836FA0-4F57-484A-AA25-CA7A875DD291}" type="pres">
      <dgm:prSet presAssocID="{2DDA9DDE-4882-4478-AC3A-A089CC9F9A17}" presName="parentLin" presStyleCnt="0"/>
      <dgm:spPr/>
    </dgm:pt>
    <dgm:pt modelId="{233FEC95-76AA-4372-8588-33071AB30BDA}" type="pres">
      <dgm:prSet presAssocID="{2DDA9DDE-4882-4478-AC3A-A089CC9F9A17}" presName="parentLeftMargin" presStyleLbl="node1" presStyleIdx="0" presStyleCnt="4"/>
      <dgm:spPr/>
    </dgm:pt>
    <dgm:pt modelId="{8F267CF8-31B0-44E1-A9F4-D0515CEB6E3C}" type="pres">
      <dgm:prSet presAssocID="{2DDA9DDE-4882-4478-AC3A-A089CC9F9A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00A7FE8-D047-4A30-9F75-6A5BB3D8EEDB}" type="pres">
      <dgm:prSet presAssocID="{2DDA9DDE-4882-4478-AC3A-A089CC9F9A17}" presName="negativeSpace" presStyleCnt="0"/>
      <dgm:spPr/>
    </dgm:pt>
    <dgm:pt modelId="{F801A348-EB71-474B-96DB-D5F96F9D86A1}" type="pres">
      <dgm:prSet presAssocID="{2DDA9DDE-4882-4478-AC3A-A089CC9F9A17}" presName="childText" presStyleLbl="conFgAcc1" presStyleIdx="1" presStyleCnt="4">
        <dgm:presLayoutVars>
          <dgm:bulletEnabled val="1"/>
        </dgm:presLayoutVars>
      </dgm:prSet>
      <dgm:spPr/>
    </dgm:pt>
    <dgm:pt modelId="{ADA247F6-A6FC-4864-98A9-D6646EC60EDA}" type="pres">
      <dgm:prSet presAssocID="{7001ACCC-08AF-4971-9F65-72DE3FDFEA13}" presName="spaceBetweenRectangles" presStyleCnt="0"/>
      <dgm:spPr/>
    </dgm:pt>
    <dgm:pt modelId="{57DB38DC-67ED-4197-91D7-1569DE88F850}" type="pres">
      <dgm:prSet presAssocID="{4435CF88-B91E-4220-A908-FF193F676684}" presName="parentLin" presStyleCnt="0"/>
      <dgm:spPr/>
    </dgm:pt>
    <dgm:pt modelId="{97C8A05E-E5AC-49C7-87F4-872D2983DE17}" type="pres">
      <dgm:prSet presAssocID="{4435CF88-B91E-4220-A908-FF193F676684}" presName="parentLeftMargin" presStyleLbl="node1" presStyleIdx="1" presStyleCnt="4"/>
      <dgm:spPr/>
    </dgm:pt>
    <dgm:pt modelId="{1E74ACEE-514A-4F47-B112-04C2EE776BBF}" type="pres">
      <dgm:prSet presAssocID="{4435CF88-B91E-4220-A908-FF193F67668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E79F91-0406-4F57-96F6-2532EDBAB046}" type="pres">
      <dgm:prSet presAssocID="{4435CF88-B91E-4220-A908-FF193F676684}" presName="negativeSpace" presStyleCnt="0"/>
      <dgm:spPr/>
    </dgm:pt>
    <dgm:pt modelId="{8560E98B-DE5C-4B8C-A1CB-3D6513833739}" type="pres">
      <dgm:prSet presAssocID="{4435CF88-B91E-4220-A908-FF193F676684}" presName="childText" presStyleLbl="conFgAcc1" presStyleIdx="2" presStyleCnt="4">
        <dgm:presLayoutVars>
          <dgm:bulletEnabled val="1"/>
        </dgm:presLayoutVars>
      </dgm:prSet>
      <dgm:spPr/>
    </dgm:pt>
    <dgm:pt modelId="{A95A3600-386C-4231-A90B-0B994F55AAD7}" type="pres">
      <dgm:prSet presAssocID="{682D0BC5-4B95-478A-BCC6-C807AFEE5078}" presName="spaceBetweenRectangles" presStyleCnt="0"/>
      <dgm:spPr/>
    </dgm:pt>
    <dgm:pt modelId="{CCD8B868-C1F8-45CD-9B29-80E8D2A9D40C}" type="pres">
      <dgm:prSet presAssocID="{A7CD86C4-BFD8-4FE6-8865-D758F6033BC4}" presName="parentLin" presStyleCnt="0"/>
      <dgm:spPr/>
    </dgm:pt>
    <dgm:pt modelId="{21397815-922F-42EB-92E4-564DB5224505}" type="pres">
      <dgm:prSet presAssocID="{A7CD86C4-BFD8-4FE6-8865-D758F6033BC4}" presName="parentLeftMargin" presStyleLbl="node1" presStyleIdx="2" presStyleCnt="4"/>
      <dgm:spPr/>
    </dgm:pt>
    <dgm:pt modelId="{15BBA61A-FAF0-462D-A78F-0AE666E8B2EA}" type="pres">
      <dgm:prSet presAssocID="{A7CD86C4-BFD8-4FE6-8865-D758F6033BC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71BC9A6-9E43-48EB-8D69-DBAC1E357423}" type="pres">
      <dgm:prSet presAssocID="{A7CD86C4-BFD8-4FE6-8865-D758F6033BC4}" presName="negativeSpace" presStyleCnt="0"/>
      <dgm:spPr/>
    </dgm:pt>
    <dgm:pt modelId="{99CB0986-3DB5-4E2F-9F05-094118E81599}" type="pres">
      <dgm:prSet presAssocID="{A7CD86C4-BFD8-4FE6-8865-D758F6033BC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392302-ACF2-43F7-9670-29771862C042}" type="presOf" srcId="{2DDA9DDE-4882-4478-AC3A-A089CC9F9A17}" destId="{8F267CF8-31B0-44E1-A9F4-D0515CEB6E3C}" srcOrd="1" destOrd="0" presId="urn:microsoft.com/office/officeart/2005/8/layout/list1"/>
    <dgm:cxn modelId="{B49FD50B-EAA6-43A0-8A76-F4B33D78446D}" srcId="{465F6395-AD95-4546-84C5-FB5E7E2E3F67}" destId="{2DDA9DDE-4882-4478-AC3A-A089CC9F9A17}" srcOrd="1" destOrd="0" parTransId="{3A6614FB-4F39-4F6B-BB26-AF68024BB045}" sibTransId="{7001ACCC-08AF-4971-9F65-72DE3FDFEA13}"/>
    <dgm:cxn modelId="{084EEA15-F12E-47C0-B153-23E1BC0005D0}" type="presOf" srcId="{2DDA9DDE-4882-4478-AC3A-A089CC9F9A17}" destId="{233FEC95-76AA-4372-8588-33071AB30BDA}" srcOrd="0" destOrd="0" presId="urn:microsoft.com/office/officeart/2005/8/layout/list1"/>
    <dgm:cxn modelId="{378CDF1B-1EBB-426F-B93B-2E736EBB9FC4}" type="presOf" srcId="{465F6395-AD95-4546-84C5-FB5E7E2E3F67}" destId="{C74FFB01-54F4-48FD-84BE-65C26DE852C2}" srcOrd="0" destOrd="0" presId="urn:microsoft.com/office/officeart/2005/8/layout/list1"/>
    <dgm:cxn modelId="{B53B332C-C565-4798-A2DE-50BF126273E1}" srcId="{465F6395-AD95-4546-84C5-FB5E7E2E3F67}" destId="{A7CD86C4-BFD8-4FE6-8865-D758F6033BC4}" srcOrd="3" destOrd="0" parTransId="{84858819-CF1E-4B82-AB4A-F7EDF73B77AA}" sibTransId="{658D2378-3611-44F9-9534-68B807A42175}"/>
    <dgm:cxn modelId="{CC44F82D-F091-49A1-A8D6-08ABC655D88A}" type="presOf" srcId="{4435CF88-B91E-4220-A908-FF193F676684}" destId="{97C8A05E-E5AC-49C7-87F4-872D2983DE17}" srcOrd="0" destOrd="0" presId="urn:microsoft.com/office/officeart/2005/8/layout/list1"/>
    <dgm:cxn modelId="{D5D85F4A-E54A-464C-8A22-C2646C987F54}" srcId="{465F6395-AD95-4546-84C5-FB5E7E2E3F67}" destId="{7B2AD173-E3E2-4BC2-82E8-9D17DF0D298F}" srcOrd="0" destOrd="0" parTransId="{D6744C48-EED9-410D-94AF-B39062F9A98A}" sibTransId="{C161029E-B6EE-4215-9545-5BD3A1BCFBCC}"/>
    <dgm:cxn modelId="{DECF7B7C-7243-45D3-864A-834D402D6EA2}" type="presOf" srcId="{7B2AD173-E3E2-4BC2-82E8-9D17DF0D298F}" destId="{FCA1DFD6-0C90-411F-B169-A464FF378D5D}" srcOrd="0" destOrd="0" presId="urn:microsoft.com/office/officeart/2005/8/layout/list1"/>
    <dgm:cxn modelId="{C4445CAF-C228-43CC-818B-444F58EF822B}" srcId="{465F6395-AD95-4546-84C5-FB5E7E2E3F67}" destId="{4435CF88-B91E-4220-A908-FF193F676684}" srcOrd="2" destOrd="0" parTransId="{DD8460F1-4E67-4441-BA73-4FE73E208479}" sibTransId="{682D0BC5-4B95-478A-BCC6-C807AFEE5078}"/>
    <dgm:cxn modelId="{5AF1A3BC-D50B-4FCC-BC18-D3B004C37089}" type="presOf" srcId="{A7CD86C4-BFD8-4FE6-8865-D758F6033BC4}" destId="{21397815-922F-42EB-92E4-564DB5224505}" srcOrd="0" destOrd="0" presId="urn:microsoft.com/office/officeart/2005/8/layout/list1"/>
    <dgm:cxn modelId="{95E123E7-368A-47B0-9776-E7973C41A9C7}" type="presOf" srcId="{A7CD86C4-BFD8-4FE6-8865-D758F6033BC4}" destId="{15BBA61A-FAF0-462D-A78F-0AE666E8B2EA}" srcOrd="1" destOrd="0" presId="urn:microsoft.com/office/officeart/2005/8/layout/list1"/>
    <dgm:cxn modelId="{52640BEB-03B5-4DA7-B9F4-ED322DCFFF53}" type="presOf" srcId="{7B2AD173-E3E2-4BC2-82E8-9D17DF0D298F}" destId="{359A4134-55CC-45BD-A9E4-2FAD2E2BAEA5}" srcOrd="1" destOrd="0" presId="urn:microsoft.com/office/officeart/2005/8/layout/list1"/>
    <dgm:cxn modelId="{4EDDB4EE-6337-419F-998D-643E7B16A437}" type="presOf" srcId="{4435CF88-B91E-4220-A908-FF193F676684}" destId="{1E74ACEE-514A-4F47-B112-04C2EE776BBF}" srcOrd="1" destOrd="0" presId="urn:microsoft.com/office/officeart/2005/8/layout/list1"/>
    <dgm:cxn modelId="{E965B23B-321A-44FD-A5DE-F8904F606D16}" type="presParOf" srcId="{C74FFB01-54F4-48FD-84BE-65C26DE852C2}" destId="{7FA8AC01-C2DB-4FC5-9356-D087ABCAB2AA}" srcOrd="0" destOrd="0" presId="urn:microsoft.com/office/officeart/2005/8/layout/list1"/>
    <dgm:cxn modelId="{281FDDA3-3F1E-46BB-9E71-E45D057A050A}" type="presParOf" srcId="{7FA8AC01-C2DB-4FC5-9356-D087ABCAB2AA}" destId="{FCA1DFD6-0C90-411F-B169-A464FF378D5D}" srcOrd="0" destOrd="0" presId="urn:microsoft.com/office/officeart/2005/8/layout/list1"/>
    <dgm:cxn modelId="{6CA8D940-6933-4853-855F-3116C5117054}" type="presParOf" srcId="{7FA8AC01-C2DB-4FC5-9356-D087ABCAB2AA}" destId="{359A4134-55CC-45BD-A9E4-2FAD2E2BAEA5}" srcOrd="1" destOrd="0" presId="urn:microsoft.com/office/officeart/2005/8/layout/list1"/>
    <dgm:cxn modelId="{7D0E0773-F251-486D-8E38-16AF61174FC5}" type="presParOf" srcId="{C74FFB01-54F4-48FD-84BE-65C26DE852C2}" destId="{E86A46C4-A170-4F9A-9AE3-56A677361868}" srcOrd="1" destOrd="0" presId="urn:microsoft.com/office/officeart/2005/8/layout/list1"/>
    <dgm:cxn modelId="{71005112-47C8-46EE-812F-42BF485E1B11}" type="presParOf" srcId="{C74FFB01-54F4-48FD-84BE-65C26DE852C2}" destId="{48E26D15-DEAD-4EE3-9569-B8DEF0D6BAC0}" srcOrd="2" destOrd="0" presId="urn:microsoft.com/office/officeart/2005/8/layout/list1"/>
    <dgm:cxn modelId="{5AFFE5A7-E422-4C76-9CF4-A49882B25F5E}" type="presParOf" srcId="{C74FFB01-54F4-48FD-84BE-65C26DE852C2}" destId="{969B3456-2C77-4EC2-98A6-93E00769573B}" srcOrd="3" destOrd="0" presId="urn:microsoft.com/office/officeart/2005/8/layout/list1"/>
    <dgm:cxn modelId="{F3E3FF0D-1E44-425B-AD10-3D14D0DFF5C8}" type="presParOf" srcId="{C74FFB01-54F4-48FD-84BE-65C26DE852C2}" destId="{F6836FA0-4F57-484A-AA25-CA7A875DD291}" srcOrd="4" destOrd="0" presId="urn:microsoft.com/office/officeart/2005/8/layout/list1"/>
    <dgm:cxn modelId="{99AE7709-D0FB-490B-A264-C003976BCD12}" type="presParOf" srcId="{F6836FA0-4F57-484A-AA25-CA7A875DD291}" destId="{233FEC95-76AA-4372-8588-33071AB30BDA}" srcOrd="0" destOrd="0" presId="urn:microsoft.com/office/officeart/2005/8/layout/list1"/>
    <dgm:cxn modelId="{274477E4-F56F-4E60-883F-1E9C8C8EFC7C}" type="presParOf" srcId="{F6836FA0-4F57-484A-AA25-CA7A875DD291}" destId="{8F267CF8-31B0-44E1-A9F4-D0515CEB6E3C}" srcOrd="1" destOrd="0" presId="urn:microsoft.com/office/officeart/2005/8/layout/list1"/>
    <dgm:cxn modelId="{3D2C122A-E447-4685-AC29-E13EBBEF6132}" type="presParOf" srcId="{C74FFB01-54F4-48FD-84BE-65C26DE852C2}" destId="{F00A7FE8-D047-4A30-9F75-6A5BB3D8EEDB}" srcOrd="5" destOrd="0" presId="urn:microsoft.com/office/officeart/2005/8/layout/list1"/>
    <dgm:cxn modelId="{9CCB823B-AADE-44B4-8681-31769193AC1F}" type="presParOf" srcId="{C74FFB01-54F4-48FD-84BE-65C26DE852C2}" destId="{F801A348-EB71-474B-96DB-D5F96F9D86A1}" srcOrd="6" destOrd="0" presId="urn:microsoft.com/office/officeart/2005/8/layout/list1"/>
    <dgm:cxn modelId="{4977FC9D-92D5-4FF4-B815-CBD1305CD782}" type="presParOf" srcId="{C74FFB01-54F4-48FD-84BE-65C26DE852C2}" destId="{ADA247F6-A6FC-4864-98A9-D6646EC60EDA}" srcOrd="7" destOrd="0" presId="urn:microsoft.com/office/officeart/2005/8/layout/list1"/>
    <dgm:cxn modelId="{2C9973E5-4FE1-42D7-AAFE-8A3EDFA972C4}" type="presParOf" srcId="{C74FFB01-54F4-48FD-84BE-65C26DE852C2}" destId="{57DB38DC-67ED-4197-91D7-1569DE88F850}" srcOrd="8" destOrd="0" presId="urn:microsoft.com/office/officeart/2005/8/layout/list1"/>
    <dgm:cxn modelId="{6A82924A-FFCE-40C2-AE4A-97DE20B77F5C}" type="presParOf" srcId="{57DB38DC-67ED-4197-91D7-1569DE88F850}" destId="{97C8A05E-E5AC-49C7-87F4-872D2983DE17}" srcOrd="0" destOrd="0" presId="urn:microsoft.com/office/officeart/2005/8/layout/list1"/>
    <dgm:cxn modelId="{F3AFDB66-CE4B-4377-A0A4-C0C0451343E3}" type="presParOf" srcId="{57DB38DC-67ED-4197-91D7-1569DE88F850}" destId="{1E74ACEE-514A-4F47-B112-04C2EE776BBF}" srcOrd="1" destOrd="0" presId="urn:microsoft.com/office/officeart/2005/8/layout/list1"/>
    <dgm:cxn modelId="{22D8878D-8636-44A3-9CF3-8B7F3AC50E65}" type="presParOf" srcId="{C74FFB01-54F4-48FD-84BE-65C26DE852C2}" destId="{03E79F91-0406-4F57-96F6-2532EDBAB046}" srcOrd="9" destOrd="0" presId="urn:microsoft.com/office/officeart/2005/8/layout/list1"/>
    <dgm:cxn modelId="{0C0E72C3-93F4-4A22-A5BD-9F2AF72ECD65}" type="presParOf" srcId="{C74FFB01-54F4-48FD-84BE-65C26DE852C2}" destId="{8560E98B-DE5C-4B8C-A1CB-3D6513833739}" srcOrd="10" destOrd="0" presId="urn:microsoft.com/office/officeart/2005/8/layout/list1"/>
    <dgm:cxn modelId="{1EA099B4-D720-4A9C-8240-0AA0C66DC98B}" type="presParOf" srcId="{C74FFB01-54F4-48FD-84BE-65C26DE852C2}" destId="{A95A3600-386C-4231-A90B-0B994F55AAD7}" srcOrd="11" destOrd="0" presId="urn:microsoft.com/office/officeart/2005/8/layout/list1"/>
    <dgm:cxn modelId="{57C8AA8D-FE37-4E5A-BEAE-0962CEB8433A}" type="presParOf" srcId="{C74FFB01-54F4-48FD-84BE-65C26DE852C2}" destId="{CCD8B868-C1F8-45CD-9B29-80E8D2A9D40C}" srcOrd="12" destOrd="0" presId="urn:microsoft.com/office/officeart/2005/8/layout/list1"/>
    <dgm:cxn modelId="{E9602B21-164C-4852-94B6-04791EEAF40D}" type="presParOf" srcId="{CCD8B868-C1F8-45CD-9B29-80E8D2A9D40C}" destId="{21397815-922F-42EB-92E4-564DB5224505}" srcOrd="0" destOrd="0" presId="urn:microsoft.com/office/officeart/2005/8/layout/list1"/>
    <dgm:cxn modelId="{0E862C04-FB8B-4529-BD7B-6EC1A91EFD7A}" type="presParOf" srcId="{CCD8B868-C1F8-45CD-9B29-80E8D2A9D40C}" destId="{15BBA61A-FAF0-462D-A78F-0AE666E8B2EA}" srcOrd="1" destOrd="0" presId="urn:microsoft.com/office/officeart/2005/8/layout/list1"/>
    <dgm:cxn modelId="{8E7D8A5B-8872-4DE7-A27F-F09A4BC2634D}" type="presParOf" srcId="{C74FFB01-54F4-48FD-84BE-65C26DE852C2}" destId="{171BC9A6-9E43-48EB-8D69-DBAC1E357423}" srcOrd="13" destOrd="0" presId="urn:microsoft.com/office/officeart/2005/8/layout/list1"/>
    <dgm:cxn modelId="{023B0F7C-135C-4601-8A53-803437569D9E}" type="presParOf" srcId="{C74FFB01-54F4-48FD-84BE-65C26DE852C2}" destId="{99CB0986-3DB5-4E2F-9F05-094118E8159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5F6395-AD95-4546-84C5-FB5E7E2E3F67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7B2AD173-E3E2-4BC2-82E8-9D17DF0D298F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Gouvernance multi-acteurs publics/privés</a:t>
          </a:r>
        </a:p>
      </dgm:t>
    </dgm:pt>
    <dgm:pt modelId="{D6744C48-EED9-410D-94AF-B39062F9A98A}" type="parTrans" cxnId="{D5D85F4A-E54A-464C-8A22-C2646C987F54}">
      <dgm:prSet/>
      <dgm:spPr/>
      <dgm:t>
        <a:bodyPr/>
        <a:lstStyle/>
        <a:p>
          <a:endParaRPr lang="fr-FR"/>
        </a:p>
      </dgm:t>
    </dgm:pt>
    <dgm:pt modelId="{C161029E-B6EE-4215-9545-5BD3A1BCFBCC}" type="sibTrans" cxnId="{D5D85F4A-E54A-464C-8A22-C2646C987F54}">
      <dgm:prSet/>
      <dgm:spPr/>
      <dgm:t>
        <a:bodyPr/>
        <a:lstStyle/>
        <a:p>
          <a:endParaRPr lang="fr-FR"/>
        </a:p>
      </dgm:t>
    </dgm:pt>
    <dgm:pt modelId="{2DDA9DDE-4882-4478-AC3A-A089CC9F9A17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Partenariat opérationnel volet Animation</a:t>
          </a:r>
        </a:p>
      </dgm:t>
    </dgm:pt>
    <dgm:pt modelId="{3A6614FB-4F39-4F6B-BB26-AF68024BB045}" type="parTrans" cxnId="{B49FD50B-EAA6-43A0-8A76-F4B33D78446D}">
      <dgm:prSet/>
      <dgm:spPr/>
      <dgm:t>
        <a:bodyPr/>
        <a:lstStyle/>
        <a:p>
          <a:endParaRPr lang="fr-FR"/>
        </a:p>
      </dgm:t>
    </dgm:pt>
    <dgm:pt modelId="{7001ACCC-08AF-4971-9F65-72DE3FDFEA13}" type="sibTrans" cxnId="{B49FD50B-EAA6-43A0-8A76-F4B33D78446D}">
      <dgm:prSet/>
      <dgm:spPr/>
      <dgm:t>
        <a:bodyPr/>
        <a:lstStyle/>
        <a:p>
          <a:endParaRPr lang="fr-FR"/>
        </a:p>
      </dgm:t>
    </dgm:pt>
    <dgm:pt modelId="{4435CF88-B91E-4220-A908-FF193F676684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Partenariat opérationnel volet Maraîchage</a:t>
          </a:r>
        </a:p>
      </dgm:t>
    </dgm:pt>
    <dgm:pt modelId="{DD8460F1-4E67-4441-BA73-4FE73E208479}" type="parTrans" cxnId="{C4445CAF-C228-43CC-818B-444F58EF822B}">
      <dgm:prSet/>
      <dgm:spPr/>
      <dgm:t>
        <a:bodyPr/>
        <a:lstStyle/>
        <a:p>
          <a:endParaRPr lang="fr-FR"/>
        </a:p>
      </dgm:t>
    </dgm:pt>
    <dgm:pt modelId="{682D0BC5-4B95-478A-BCC6-C807AFEE5078}" type="sibTrans" cxnId="{C4445CAF-C228-43CC-818B-444F58EF822B}">
      <dgm:prSet/>
      <dgm:spPr/>
      <dgm:t>
        <a:bodyPr/>
        <a:lstStyle/>
        <a:p>
          <a:endParaRPr lang="fr-FR"/>
        </a:p>
      </dgm:t>
    </dgm:pt>
    <dgm:pt modelId="{A7CD86C4-BFD8-4FE6-8865-D758F6033BC4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Partenariat financier</a:t>
          </a:r>
        </a:p>
      </dgm:t>
    </dgm:pt>
    <dgm:pt modelId="{84858819-CF1E-4B82-AB4A-F7EDF73B77AA}" type="parTrans" cxnId="{B53B332C-C565-4798-A2DE-50BF126273E1}">
      <dgm:prSet/>
      <dgm:spPr/>
      <dgm:t>
        <a:bodyPr/>
        <a:lstStyle/>
        <a:p>
          <a:endParaRPr lang="fr-FR"/>
        </a:p>
      </dgm:t>
    </dgm:pt>
    <dgm:pt modelId="{658D2378-3611-44F9-9534-68B807A42175}" type="sibTrans" cxnId="{B53B332C-C565-4798-A2DE-50BF126273E1}">
      <dgm:prSet/>
      <dgm:spPr/>
      <dgm:t>
        <a:bodyPr/>
        <a:lstStyle/>
        <a:p>
          <a:endParaRPr lang="fr-FR"/>
        </a:p>
      </dgm:t>
    </dgm:pt>
    <dgm:pt modelId="{C74FFB01-54F4-48FD-84BE-65C26DE852C2}" type="pres">
      <dgm:prSet presAssocID="{465F6395-AD95-4546-84C5-FB5E7E2E3F67}" presName="linear" presStyleCnt="0">
        <dgm:presLayoutVars>
          <dgm:dir/>
          <dgm:animLvl val="lvl"/>
          <dgm:resizeHandles val="exact"/>
        </dgm:presLayoutVars>
      </dgm:prSet>
      <dgm:spPr/>
    </dgm:pt>
    <dgm:pt modelId="{7FA8AC01-C2DB-4FC5-9356-D087ABCAB2AA}" type="pres">
      <dgm:prSet presAssocID="{7B2AD173-E3E2-4BC2-82E8-9D17DF0D298F}" presName="parentLin" presStyleCnt="0"/>
      <dgm:spPr/>
    </dgm:pt>
    <dgm:pt modelId="{FCA1DFD6-0C90-411F-B169-A464FF378D5D}" type="pres">
      <dgm:prSet presAssocID="{7B2AD173-E3E2-4BC2-82E8-9D17DF0D298F}" presName="parentLeftMargin" presStyleLbl="node1" presStyleIdx="0" presStyleCnt="4"/>
      <dgm:spPr/>
    </dgm:pt>
    <dgm:pt modelId="{359A4134-55CC-45BD-A9E4-2FAD2E2BAEA5}" type="pres">
      <dgm:prSet presAssocID="{7B2AD173-E3E2-4BC2-82E8-9D17DF0D298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6A46C4-A170-4F9A-9AE3-56A677361868}" type="pres">
      <dgm:prSet presAssocID="{7B2AD173-E3E2-4BC2-82E8-9D17DF0D298F}" presName="negativeSpace" presStyleCnt="0"/>
      <dgm:spPr/>
    </dgm:pt>
    <dgm:pt modelId="{48E26D15-DEAD-4EE3-9569-B8DEF0D6BAC0}" type="pres">
      <dgm:prSet presAssocID="{7B2AD173-E3E2-4BC2-82E8-9D17DF0D298F}" presName="childText" presStyleLbl="conFgAcc1" presStyleIdx="0" presStyleCnt="4" custLinFactNeighborX="-344" custLinFactNeighborY="-825">
        <dgm:presLayoutVars>
          <dgm:bulletEnabled val="1"/>
        </dgm:presLayoutVars>
      </dgm:prSet>
      <dgm:spPr/>
    </dgm:pt>
    <dgm:pt modelId="{969B3456-2C77-4EC2-98A6-93E00769573B}" type="pres">
      <dgm:prSet presAssocID="{C161029E-B6EE-4215-9545-5BD3A1BCFBCC}" presName="spaceBetweenRectangles" presStyleCnt="0"/>
      <dgm:spPr/>
    </dgm:pt>
    <dgm:pt modelId="{F6836FA0-4F57-484A-AA25-CA7A875DD291}" type="pres">
      <dgm:prSet presAssocID="{2DDA9DDE-4882-4478-AC3A-A089CC9F9A17}" presName="parentLin" presStyleCnt="0"/>
      <dgm:spPr/>
    </dgm:pt>
    <dgm:pt modelId="{233FEC95-76AA-4372-8588-33071AB30BDA}" type="pres">
      <dgm:prSet presAssocID="{2DDA9DDE-4882-4478-AC3A-A089CC9F9A17}" presName="parentLeftMargin" presStyleLbl="node1" presStyleIdx="0" presStyleCnt="4"/>
      <dgm:spPr/>
    </dgm:pt>
    <dgm:pt modelId="{8F267CF8-31B0-44E1-A9F4-D0515CEB6E3C}" type="pres">
      <dgm:prSet presAssocID="{2DDA9DDE-4882-4478-AC3A-A089CC9F9A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00A7FE8-D047-4A30-9F75-6A5BB3D8EEDB}" type="pres">
      <dgm:prSet presAssocID="{2DDA9DDE-4882-4478-AC3A-A089CC9F9A17}" presName="negativeSpace" presStyleCnt="0"/>
      <dgm:spPr/>
    </dgm:pt>
    <dgm:pt modelId="{F801A348-EB71-474B-96DB-D5F96F9D86A1}" type="pres">
      <dgm:prSet presAssocID="{2DDA9DDE-4882-4478-AC3A-A089CC9F9A17}" presName="childText" presStyleLbl="conFgAcc1" presStyleIdx="1" presStyleCnt="4">
        <dgm:presLayoutVars>
          <dgm:bulletEnabled val="1"/>
        </dgm:presLayoutVars>
      </dgm:prSet>
      <dgm:spPr/>
    </dgm:pt>
    <dgm:pt modelId="{ADA247F6-A6FC-4864-98A9-D6646EC60EDA}" type="pres">
      <dgm:prSet presAssocID="{7001ACCC-08AF-4971-9F65-72DE3FDFEA13}" presName="spaceBetweenRectangles" presStyleCnt="0"/>
      <dgm:spPr/>
    </dgm:pt>
    <dgm:pt modelId="{57DB38DC-67ED-4197-91D7-1569DE88F850}" type="pres">
      <dgm:prSet presAssocID="{4435CF88-B91E-4220-A908-FF193F676684}" presName="parentLin" presStyleCnt="0"/>
      <dgm:spPr/>
    </dgm:pt>
    <dgm:pt modelId="{97C8A05E-E5AC-49C7-87F4-872D2983DE17}" type="pres">
      <dgm:prSet presAssocID="{4435CF88-B91E-4220-A908-FF193F676684}" presName="parentLeftMargin" presStyleLbl="node1" presStyleIdx="1" presStyleCnt="4"/>
      <dgm:spPr/>
    </dgm:pt>
    <dgm:pt modelId="{1E74ACEE-514A-4F47-B112-04C2EE776BBF}" type="pres">
      <dgm:prSet presAssocID="{4435CF88-B91E-4220-A908-FF193F67668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E79F91-0406-4F57-96F6-2532EDBAB046}" type="pres">
      <dgm:prSet presAssocID="{4435CF88-B91E-4220-A908-FF193F676684}" presName="negativeSpace" presStyleCnt="0"/>
      <dgm:spPr/>
    </dgm:pt>
    <dgm:pt modelId="{8560E98B-DE5C-4B8C-A1CB-3D6513833739}" type="pres">
      <dgm:prSet presAssocID="{4435CF88-B91E-4220-A908-FF193F676684}" presName="childText" presStyleLbl="conFgAcc1" presStyleIdx="2" presStyleCnt="4">
        <dgm:presLayoutVars>
          <dgm:bulletEnabled val="1"/>
        </dgm:presLayoutVars>
      </dgm:prSet>
      <dgm:spPr/>
    </dgm:pt>
    <dgm:pt modelId="{A95A3600-386C-4231-A90B-0B994F55AAD7}" type="pres">
      <dgm:prSet presAssocID="{682D0BC5-4B95-478A-BCC6-C807AFEE5078}" presName="spaceBetweenRectangles" presStyleCnt="0"/>
      <dgm:spPr/>
    </dgm:pt>
    <dgm:pt modelId="{CCD8B868-C1F8-45CD-9B29-80E8D2A9D40C}" type="pres">
      <dgm:prSet presAssocID="{A7CD86C4-BFD8-4FE6-8865-D758F6033BC4}" presName="parentLin" presStyleCnt="0"/>
      <dgm:spPr/>
    </dgm:pt>
    <dgm:pt modelId="{21397815-922F-42EB-92E4-564DB5224505}" type="pres">
      <dgm:prSet presAssocID="{A7CD86C4-BFD8-4FE6-8865-D758F6033BC4}" presName="parentLeftMargin" presStyleLbl="node1" presStyleIdx="2" presStyleCnt="4"/>
      <dgm:spPr/>
    </dgm:pt>
    <dgm:pt modelId="{15BBA61A-FAF0-462D-A78F-0AE666E8B2EA}" type="pres">
      <dgm:prSet presAssocID="{A7CD86C4-BFD8-4FE6-8865-D758F6033BC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71BC9A6-9E43-48EB-8D69-DBAC1E357423}" type="pres">
      <dgm:prSet presAssocID="{A7CD86C4-BFD8-4FE6-8865-D758F6033BC4}" presName="negativeSpace" presStyleCnt="0"/>
      <dgm:spPr/>
    </dgm:pt>
    <dgm:pt modelId="{99CB0986-3DB5-4E2F-9F05-094118E81599}" type="pres">
      <dgm:prSet presAssocID="{A7CD86C4-BFD8-4FE6-8865-D758F6033BC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392302-ACF2-43F7-9670-29771862C042}" type="presOf" srcId="{2DDA9DDE-4882-4478-AC3A-A089CC9F9A17}" destId="{8F267CF8-31B0-44E1-A9F4-D0515CEB6E3C}" srcOrd="1" destOrd="0" presId="urn:microsoft.com/office/officeart/2005/8/layout/list1"/>
    <dgm:cxn modelId="{B49FD50B-EAA6-43A0-8A76-F4B33D78446D}" srcId="{465F6395-AD95-4546-84C5-FB5E7E2E3F67}" destId="{2DDA9DDE-4882-4478-AC3A-A089CC9F9A17}" srcOrd="1" destOrd="0" parTransId="{3A6614FB-4F39-4F6B-BB26-AF68024BB045}" sibTransId="{7001ACCC-08AF-4971-9F65-72DE3FDFEA13}"/>
    <dgm:cxn modelId="{084EEA15-F12E-47C0-B153-23E1BC0005D0}" type="presOf" srcId="{2DDA9DDE-4882-4478-AC3A-A089CC9F9A17}" destId="{233FEC95-76AA-4372-8588-33071AB30BDA}" srcOrd="0" destOrd="0" presId="urn:microsoft.com/office/officeart/2005/8/layout/list1"/>
    <dgm:cxn modelId="{378CDF1B-1EBB-426F-B93B-2E736EBB9FC4}" type="presOf" srcId="{465F6395-AD95-4546-84C5-FB5E7E2E3F67}" destId="{C74FFB01-54F4-48FD-84BE-65C26DE852C2}" srcOrd="0" destOrd="0" presId="urn:microsoft.com/office/officeart/2005/8/layout/list1"/>
    <dgm:cxn modelId="{B53B332C-C565-4798-A2DE-50BF126273E1}" srcId="{465F6395-AD95-4546-84C5-FB5E7E2E3F67}" destId="{A7CD86C4-BFD8-4FE6-8865-D758F6033BC4}" srcOrd="3" destOrd="0" parTransId="{84858819-CF1E-4B82-AB4A-F7EDF73B77AA}" sibTransId="{658D2378-3611-44F9-9534-68B807A42175}"/>
    <dgm:cxn modelId="{CC44F82D-F091-49A1-A8D6-08ABC655D88A}" type="presOf" srcId="{4435CF88-B91E-4220-A908-FF193F676684}" destId="{97C8A05E-E5AC-49C7-87F4-872D2983DE17}" srcOrd="0" destOrd="0" presId="urn:microsoft.com/office/officeart/2005/8/layout/list1"/>
    <dgm:cxn modelId="{D5D85F4A-E54A-464C-8A22-C2646C987F54}" srcId="{465F6395-AD95-4546-84C5-FB5E7E2E3F67}" destId="{7B2AD173-E3E2-4BC2-82E8-9D17DF0D298F}" srcOrd="0" destOrd="0" parTransId="{D6744C48-EED9-410D-94AF-B39062F9A98A}" sibTransId="{C161029E-B6EE-4215-9545-5BD3A1BCFBCC}"/>
    <dgm:cxn modelId="{DECF7B7C-7243-45D3-864A-834D402D6EA2}" type="presOf" srcId="{7B2AD173-E3E2-4BC2-82E8-9D17DF0D298F}" destId="{FCA1DFD6-0C90-411F-B169-A464FF378D5D}" srcOrd="0" destOrd="0" presId="urn:microsoft.com/office/officeart/2005/8/layout/list1"/>
    <dgm:cxn modelId="{C4445CAF-C228-43CC-818B-444F58EF822B}" srcId="{465F6395-AD95-4546-84C5-FB5E7E2E3F67}" destId="{4435CF88-B91E-4220-A908-FF193F676684}" srcOrd="2" destOrd="0" parTransId="{DD8460F1-4E67-4441-BA73-4FE73E208479}" sibTransId="{682D0BC5-4B95-478A-BCC6-C807AFEE5078}"/>
    <dgm:cxn modelId="{5AF1A3BC-D50B-4FCC-BC18-D3B004C37089}" type="presOf" srcId="{A7CD86C4-BFD8-4FE6-8865-D758F6033BC4}" destId="{21397815-922F-42EB-92E4-564DB5224505}" srcOrd="0" destOrd="0" presId="urn:microsoft.com/office/officeart/2005/8/layout/list1"/>
    <dgm:cxn modelId="{95E123E7-368A-47B0-9776-E7973C41A9C7}" type="presOf" srcId="{A7CD86C4-BFD8-4FE6-8865-D758F6033BC4}" destId="{15BBA61A-FAF0-462D-A78F-0AE666E8B2EA}" srcOrd="1" destOrd="0" presId="urn:microsoft.com/office/officeart/2005/8/layout/list1"/>
    <dgm:cxn modelId="{52640BEB-03B5-4DA7-B9F4-ED322DCFFF53}" type="presOf" srcId="{7B2AD173-E3E2-4BC2-82E8-9D17DF0D298F}" destId="{359A4134-55CC-45BD-A9E4-2FAD2E2BAEA5}" srcOrd="1" destOrd="0" presId="urn:microsoft.com/office/officeart/2005/8/layout/list1"/>
    <dgm:cxn modelId="{4EDDB4EE-6337-419F-998D-643E7B16A437}" type="presOf" srcId="{4435CF88-B91E-4220-A908-FF193F676684}" destId="{1E74ACEE-514A-4F47-B112-04C2EE776BBF}" srcOrd="1" destOrd="0" presId="urn:microsoft.com/office/officeart/2005/8/layout/list1"/>
    <dgm:cxn modelId="{E965B23B-321A-44FD-A5DE-F8904F606D16}" type="presParOf" srcId="{C74FFB01-54F4-48FD-84BE-65C26DE852C2}" destId="{7FA8AC01-C2DB-4FC5-9356-D087ABCAB2AA}" srcOrd="0" destOrd="0" presId="urn:microsoft.com/office/officeart/2005/8/layout/list1"/>
    <dgm:cxn modelId="{281FDDA3-3F1E-46BB-9E71-E45D057A050A}" type="presParOf" srcId="{7FA8AC01-C2DB-4FC5-9356-D087ABCAB2AA}" destId="{FCA1DFD6-0C90-411F-B169-A464FF378D5D}" srcOrd="0" destOrd="0" presId="urn:microsoft.com/office/officeart/2005/8/layout/list1"/>
    <dgm:cxn modelId="{6CA8D940-6933-4853-855F-3116C5117054}" type="presParOf" srcId="{7FA8AC01-C2DB-4FC5-9356-D087ABCAB2AA}" destId="{359A4134-55CC-45BD-A9E4-2FAD2E2BAEA5}" srcOrd="1" destOrd="0" presId="urn:microsoft.com/office/officeart/2005/8/layout/list1"/>
    <dgm:cxn modelId="{7D0E0773-F251-486D-8E38-16AF61174FC5}" type="presParOf" srcId="{C74FFB01-54F4-48FD-84BE-65C26DE852C2}" destId="{E86A46C4-A170-4F9A-9AE3-56A677361868}" srcOrd="1" destOrd="0" presId="urn:microsoft.com/office/officeart/2005/8/layout/list1"/>
    <dgm:cxn modelId="{71005112-47C8-46EE-812F-42BF485E1B11}" type="presParOf" srcId="{C74FFB01-54F4-48FD-84BE-65C26DE852C2}" destId="{48E26D15-DEAD-4EE3-9569-B8DEF0D6BAC0}" srcOrd="2" destOrd="0" presId="urn:microsoft.com/office/officeart/2005/8/layout/list1"/>
    <dgm:cxn modelId="{5AFFE5A7-E422-4C76-9CF4-A49882B25F5E}" type="presParOf" srcId="{C74FFB01-54F4-48FD-84BE-65C26DE852C2}" destId="{969B3456-2C77-4EC2-98A6-93E00769573B}" srcOrd="3" destOrd="0" presId="urn:microsoft.com/office/officeart/2005/8/layout/list1"/>
    <dgm:cxn modelId="{F3E3FF0D-1E44-425B-AD10-3D14D0DFF5C8}" type="presParOf" srcId="{C74FFB01-54F4-48FD-84BE-65C26DE852C2}" destId="{F6836FA0-4F57-484A-AA25-CA7A875DD291}" srcOrd="4" destOrd="0" presId="urn:microsoft.com/office/officeart/2005/8/layout/list1"/>
    <dgm:cxn modelId="{99AE7709-D0FB-490B-A264-C003976BCD12}" type="presParOf" srcId="{F6836FA0-4F57-484A-AA25-CA7A875DD291}" destId="{233FEC95-76AA-4372-8588-33071AB30BDA}" srcOrd="0" destOrd="0" presId="urn:microsoft.com/office/officeart/2005/8/layout/list1"/>
    <dgm:cxn modelId="{274477E4-F56F-4E60-883F-1E9C8C8EFC7C}" type="presParOf" srcId="{F6836FA0-4F57-484A-AA25-CA7A875DD291}" destId="{8F267CF8-31B0-44E1-A9F4-D0515CEB6E3C}" srcOrd="1" destOrd="0" presId="urn:microsoft.com/office/officeart/2005/8/layout/list1"/>
    <dgm:cxn modelId="{3D2C122A-E447-4685-AC29-E13EBBEF6132}" type="presParOf" srcId="{C74FFB01-54F4-48FD-84BE-65C26DE852C2}" destId="{F00A7FE8-D047-4A30-9F75-6A5BB3D8EEDB}" srcOrd="5" destOrd="0" presId="urn:microsoft.com/office/officeart/2005/8/layout/list1"/>
    <dgm:cxn modelId="{9CCB823B-AADE-44B4-8681-31769193AC1F}" type="presParOf" srcId="{C74FFB01-54F4-48FD-84BE-65C26DE852C2}" destId="{F801A348-EB71-474B-96DB-D5F96F9D86A1}" srcOrd="6" destOrd="0" presId="urn:microsoft.com/office/officeart/2005/8/layout/list1"/>
    <dgm:cxn modelId="{4977FC9D-92D5-4FF4-B815-CBD1305CD782}" type="presParOf" srcId="{C74FFB01-54F4-48FD-84BE-65C26DE852C2}" destId="{ADA247F6-A6FC-4864-98A9-D6646EC60EDA}" srcOrd="7" destOrd="0" presId="urn:microsoft.com/office/officeart/2005/8/layout/list1"/>
    <dgm:cxn modelId="{2C9973E5-4FE1-42D7-AAFE-8A3EDFA972C4}" type="presParOf" srcId="{C74FFB01-54F4-48FD-84BE-65C26DE852C2}" destId="{57DB38DC-67ED-4197-91D7-1569DE88F850}" srcOrd="8" destOrd="0" presId="urn:microsoft.com/office/officeart/2005/8/layout/list1"/>
    <dgm:cxn modelId="{6A82924A-FFCE-40C2-AE4A-97DE20B77F5C}" type="presParOf" srcId="{57DB38DC-67ED-4197-91D7-1569DE88F850}" destId="{97C8A05E-E5AC-49C7-87F4-872D2983DE17}" srcOrd="0" destOrd="0" presId="urn:microsoft.com/office/officeart/2005/8/layout/list1"/>
    <dgm:cxn modelId="{F3AFDB66-CE4B-4377-A0A4-C0C0451343E3}" type="presParOf" srcId="{57DB38DC-67ED-4197-91D7-1569DE88F850}" destId="{1E74ACEE-514A-4F47-B112-04C2EE776BBF}" srcOrd="1" destOrd="0" presId="urn:microsoft.com/office/officeart/2005/8/layout/list1"/>
    <dgm:cxn modelId="{22D8878D-8636-44A3-9CF3-8B7F3AC50E65}" type="presParOf" srcId="{C74FFB01-54F4-48FD-84BE-65C26DE852C2}" destId="{03E79F91-0406-4F57-96F6-2532EDBAB046}" srcOrd="9" destOrd="0" presId="urn:microsoft.com/office/officeart/2005/8/layout/list1"/>
    <dgm:cxn modelId="{0C0E72C3-93F4-4A22-A5BD-9F2AF72ECD65}" type="presParOf" srcId="{C74FFB01-54F4-48FD-84BE-65C26DE852C2}" destId="{8560E98B-DE5C-4B8C-A1CB-3D6513833739}" srcOrd="10" destOrd="0" presId="urn:microsoft.com/office/officeart/2005/8/layout/list1"/>
    <dgm:cxn modelId="{1EA099B4-D720-4A9C-8240-0AA0C66DC98B}" type="presParOf" srcId="{C74FFB01-54F4-48FD-84BE-65C26DE852C2}" destId="{A95A3600-386C-4231-A90B-0B994F55AAD7}" srcOrd="11" destOrd="0" presId="urn:microsoft.com/office/officeart/2005/8/layout/list1"/>
    <dgm:cxn modelId="{57C8AA8D-FE37-4E5A-BEAE-0962CEB8433A}" type="presParOf" srcId="{C74FFB01-54F4-48FD-84BE-65C26DE852C2}" destId="{CCD8B868-C1F8-45CD-9B29-80E8D2A9D40C}" srcOrd="12" destOrd="0" presId="urn:microsoft.com/office/officeart/2005/8/layout/list1"/>
    <dgm:cxn modelId="{E9602B21-164C-4852-94B6-04791EEAF40D}" type="presParOf" srcId="{CCD8B868-C1F8-45CD-9B29-80E8D2A9D40C}" destId="{21397815-922F-42EB-92E4-564DB5224505}" srcOrd="0" destOrd="0" presId="urn:microsoft.com/office/officeart/2005/8/layout/list1"/>
    <dgm:cxn modelId="{0E862C04-FB8B-4529-BD7B-6EC1A91EFD7A}" type="presParOf" srcId="{CCD8B868-C1F8-45CD-9B29-80E8D2A9D40C}" destId="{15BBA61A-FAF0-462D-A78F-0AE666E8B2EA}" srcOrd="1" destOrd="0" presId="urn:microsoft.com/office/officeart/2005/8/layout/list1"/>
    <dgm:cxn modelId="{8E7D8A5B-8872-4DE7-A27F-F09A4BC2634D}" type="presParOf" srcId="{C74FFB01-54F4-48FD-84BE-65C26DE852C2}" destId="{171BC9A6-9E43-48EB-8D69-DBAC1E357423}" srcOrd="13" destOrd="0" presId="urn:microsoft.com/office/officeart/2005/8/layout/list1"/>
    <dgm:cxn modelId="{023B0F7C-135C-4601-8A53-803437569D9E}" type="presParOf" srcId="{C74FFB01-54F4-48FD-84BE-65C26DE852C2}" destId="{99CB0986-3DB5-4E2F-9F05-094118E8159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5F6395-AD95-4546-84C5-FB5E7E2E3F67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7B2AD173-E3E2-4BC2-82E8-9D17DF0D298F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Formation Gouvernance</a:t>
          </a:r>
        </a:p>
      </dgm:t>
    </dgm:pt>
    <dgm:pt modelId="{D6744C48-EED9-410D-94AF-B39062F9A98A}" type="parTrans" cxnId="{D5D85F4A-E54A-464C-8A22-C2646C987F54}">
      <dgm:prSet/>
      <dgm:spPr/>
      <dgm:t>
        <a:bodyPr/>
        <a:lstStyle/>
        <a:p>
          <a:endParaRPr lang="fr-FR"/>
        </a:p>
      </dgm:t>
    </dgm:pt>
    <dgm:pt modelId="{C161029E-B6EE-4215-9545-5BD3A1BCFBCC}" type="sibTrans" cxnId="{D5D85F4A-E54A-464C-8A22-C2646C987F54}">
      <dgm:prSet/>
      <dgm:spPr/>
      <dgm:t>
        <a:bodyPr/>
        <a:lstStyle/>
        <a:p>
          <a:endParaRPr lang="fr-FR"/>
        </a:p>
      </dgm:t>
    </dgm:pt>
    <dgm:pt modelId="{2DDA9DDE-4882-4478-AC3A-A089CC9F9A17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Développement des surfaces et variétés cultivées</a:t>
          </a:r>
        </a:p>
      </dgm:t>
    </dgm:pt>
    <dgm:pt modelId="{3A6614FB-4F39-4F6B-BB26-AF68024BB045}" type="parTrans" cxnId="{B49FD50B-EAA6-43A0-8A76-F4B33D78446D}">
      <dgm:prSet/>
      <dgm:spPr/>
      <dgm:t>
        <a:bodyPr/>
        <a:lstStyle/>
        <a:p>
          <a:endParaRPr lang="fr-FR"/>
        </a:p>
      </dgm:t>
    </dgm:pt>
    <dgm:pt modelId="{7001ACCC-08AF-4971-9F65-72DE3FDFEA13}" type="sibTrans" cxnId="{B49FD50B-EAA6-43A0-8A76-F4B33D78446D}">
      <dgm:prSet/>
      <dgm:spPr/>
      <dgm:t>
        <a:bodyPr/>
        <a:lstStyle/>
        <a:p>
          <a:endParaRPr lang="fr-FR"/>
        </a:p>
      </dgm:t>
    </dgm:pt>
    <dgm:pt modelId="{68927E27-6390-4C75-8777-45214A1DFB7B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Zone dédiée activité maraîchage</a:t>
          </a:r>
        </a:p>
      </dgm:t>
    </dgm:pt>
    <dgm:pt modelId="{C11BDC8F-5AFA-4BEF-8070-822FFF6346C6}" type="parTrans" cxnId="{031F72F0-DC4E-4F2E-A9AA-05180FDA241D}">
      <dgm:prSet/>
      <dgm:spPr/>
      <dgm:t>
        <a:bodyPr/>
        <a:lstStyle/>
        <a:p>
          <a:endParaRPr lang="fr-FR"/>
        </a:p>
      </dgm:t>
    </dgm:pt>
    <dgm:pt modelId="{1E72C98F-4BFE-4949-A58D-64F106C5F3F6}" type="sibTrans" cxnId="{031F72F0-DC4E-4F2E-A9AA-05180FDA241D}">
      <dgm:prSet/>
      <dgm:spPr/>
      <dgm:t>
        <a:bodyPr/>
        <a:lstStyle/>
        <a:p>
          <a:endParaRPr lang="fr-FR"/>
        </a:p>
      </dgm:t>
    </dgm:pt>
    <dgm:pt modelId="{6324CB0F-E710-47F3-9F16-EBF8291E8BAB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Salle nature et cuisine pédagogique</a:t>
          </a:r>
        </a:p>
      </dgm:t>
    </dgm:pt>
    <dgm:pt modelId="{A72D4804-D22A-49EC-82A4-C2265A627D1F}" type="parTrans" cxnId="{B38F9C76-4D0D-4BBB-BF6A-E26040A2E994}">
      <dgm:prSet/>
      <dgm:spPr/>
      <dgm:t>
        <a:bodyPr/>
        <a:lstStyle/>
        <a:p>
          <a:endParaRPr lang="fr-FR"/>
        </a:p>
      </dgm:t>
    </dgm:pt>
    <dgm:pt modelId="{99BCC83A-6574-4CD5-8F46-1A5093B51AE8}" type="sibTrans" cxnId="{B38F9C76-4D0D-4BBB-BF6A-E26040A2E994}">
      <dgm:prSet/>
      <dgm:spPr/>
      <dgm:t>
        <a:bodyPr/>
        <a:lstStyle/>
        <a:p>
          <a:endParaRPr lang="fr-FR"/>
        </a:p>
      </dgm:t>
    </dgm:pt>
    <dgm:pt modelId="{CDC5B7A9-EF34-4FFD-A79E-EF1A59B41CB5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Local pour l’épicerie solidaire</a:t>
          </a:r>
        </a:p>
      </dgm:t>
    </dgm:pt>
    <dgm:pt modelId="{CBFC37BA-8A67-4663-990B-445D87BD2C80}" type="parTrans" cxnId="{3F6E0471-72B6-4CFA-B242-1E796A27EE4E}">
      <dgm:prSet/>
      <dgm:spPr/>
      <dgm:t>
        <a:bodyPr/>
        <a:lstStyle/>
        <a:p>
          <a:endParaRPr lang="fr-FR"/>
        </a:p>
      </dgm:t>
    </dgm:pt>
    <dgm:pt modelId="{7E305A1B-767E-47D6-81C0-8E6BE372EFC7}" type="sibTrans" cxnId="{3F6E0471-72B6-4CFA-B242-1E796A27EE4E}">
      <dgm:prSet/>
      <dgm:spPr/>
      <dgm:t>
        <a:bodyPr/>
        <a:lstStyle/>
        <a:p>
          <a:endParaRPr lang="fr-FR"/>
        </a:p>
      </dgm:t>
    </dgm:pt>
    <dgm:pt modelId="{81322824-A794-4F2C-A017-2AC0EDA86BCB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Aménagement du site</a:t>
          </a:r>
        </a:p>
      </dgm:t>
    </dgm:pt>
    <dgm:pt modelId="{32D25E87-E22C-4384-BE8C-7064776A8393}" type="parTrans" cxnId="{2F2559F7-7844-415E-A732-77AF7E2123BC}">
      <dgm:prSet/>
      <dgm:spPr/>
      <dgm:t>
        <a:bodyPr/>
        <a:lstStyle/>
        <a:p>
          <a:endParaRPr lang="fr-FR"/>
        </a:p>
      </dgm:t>
    </dgm:pt>
    <dgm:pt modelId="{9FBAFBF6-475E-4342-B823-89529D585E9C}" type="sibTrans" cxnId="{2F2559F7-7844-415E-A732-77AF7E2123BC}">
      <dgm:prSet/>
      <dgm:spPr/>
      <dgm:t>
        <a:bodyPr/>
        <a:lstStyle/>
        <a:p>
          <a:endParaRPr lang="fr-FR"/>
        </a:p>
      </dgm:t>
    </dgm:pt>
    <dgm:pt modelId="{E4E2E777-D194-4A47-B772-7829E774D358}">
      <dgm:prSet phldrT="[Texte]" custT="1"/>
      <dgm:spPr/>
      <dgm:t>
        <a:bodyPr/>
        <a:lstStyle/>
        <a:p>
          <a:r>
            <a:rPr lang="fr-FR" sz="1600">
              <a:latin typeface="Arial" panose="020B0604020202020204" pitchFamily="34" charset="0"/>
              <a:cs typeface="Arial" panose="020B0604020202020204" pitchFamily="34" charset="0"/>
            </a:rPr>
            <a:t>Construction d’un nouveau bâtiment avec </a:t>
          </a:r>
          <a:endParaRPr lang="fr-F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79430-6B3E-4D6C-BFA6-17DBD0A1C6E6}" type="parTrans" cxnId="{4A5C5539-2563-4C0B-B9EF-EA814F328B1C}">
      <dgm:prSet/>
      <dgm:spPr/>
      <dgm:t>
        <a:bodyPr/>
        <a:lstStyle/>
        <a:p>
          <a:endParaRPr lang="fr-FR"/>
        </a:p>
      </dgm:t>
    </dgm:pt>
    <dgm:pt modelId="{056E12C1-E1D8-4627-A25C-5C3E12BB5006}" type="sibTrans" cxnId="{4A5C5539-2563-4C0B-B9EF-EA814F328B1C}">
      <dgm:prSet/>
      <dgm:spPr/>
      <dgm:t>
        <a:bodyPr/>
        <a:lstStyle/>
        <a:p>
          <a:endParaRPr lang="fr-FR"/>
        </a:p>
      </dgm:t>
    </dgm:pt>
    <dgm:pt modelId="{4915CABB-58B5-421E-A7D4-8CFECE5A97AE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Mare pédagogique et zones d’observation et d’expérimentation</a:t>
          </a:r>
        </a:p>
      </dgm:t>
    </dgm:pt>
    <dgm:pt modelId="{7262CD4A-DF8E-4DDF-B5EF-025475656FEB}" type="parTrans" cxnId="{1878E0D4-9166-41B3-97E7-469D2273DFAE}">
      <dgm:prSet/>
      <dgm:spPr/>
      <dgm:t>
        <a:bodyPr/>
        <a:lstStyle/>
        <a:p>
          <a:endParaRPr lang="fr-FR"/>
        </a:p>
      </dgm:t>
    </dgm:pt>
    <dgm:pt modelId="{CE5C3C2D-07BB-47ED-B80B-824FCED84AA4}" type="sibTrans" cxnId="{1878E0D4-9166-41B3-97E7-469D2273DFAE}">
      <dgm:prSet/>
      <dgm:spPr/>
      <dgm:t>
        <a:bodyPr/>
        <a:lstStyle/>
        <a:p>
          <a:endParaRPr lang="fr-FR"/>
        </a:p>
      </dgm:t>
    </dgm:pt>
    <dgm:pt modelId="{BC7783EF-2435-4847-B615-3E4F4D8F7005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Renaturation du cours d’eau</a:t>
          </a:r>
        </a:p>
      </dgm:t>
    </dgm:pt>
    <dgm:pt modelId="{AB4175FF-FA5D-40E3-A608-7A1D425EB20D}" type="parTrans" cxnId="{56AA7906-C1CD-46CB-A84D-2E0768B7D316}">
      <dgm:prSet/>
      <dgm:spPr/>
      <dgm:t>
        <a:bodyPr/>
        <a:lstStyle/>
        <a:p>
          <a:endParaRPr lang="fr-FR"/>
        </a:p>
      </dgm:t>
    </dgm:pt>
    <dgm:pt modelId="{CC69DE9E-2627-4B54-9BC0-9F1644FDA794}" type="sibTrans" cxnId="{56AA7906-C1CD-46CB-A84D-2E0768B7D316}">
      <dgm:prSet/>
      <dgm:spPr/>
      <dgm:t>
        <a:bodyPr/>
        <a:lstStyle/>
        <a:p>
          <a:endParaRPr lang="fr-FR"/>
        </a:p>
      </dgm:t>
    </dgm:pt>
    <dgm:pt modelId="{D855A823-0945-477E-A2D2-1B0A45094068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Espace ESS</a:t>
          </a:r>
        </a:p>
      </dgm:t>
    </dgm:pt>
    <dgm:pt modelId="{6167337C-FC78-41EF-A4DF-60CCFECE2988}" type="parTrans" cxnId="{4724E042-20AF-4930-AC31-0B57F960DB23}">
      <dgm:prSet/>
      <dgm:spPr/>
      <dgm:t>
        <a:bodyPr/>
        <a:lstStyle/>
        <a:p>
          <a:endParaRPr lang="fr-FR"/>
        </a:p>
      </dgm:t>
    </dgm:pt>
    <dgm:pt modelId="{6EF1E712-339D-4F95-B73C-436AC16AE81D}" type="sibTrans" cxnId="{4724E042-20AF-4930-AC31-0B57F960DB23}">
      <dgm:prSet/>
      <dgm:spPr/>
      <dgm:t>
        <a:bodyPr/>
        <a:lstStyle/>
        <a:p>
          <a:endParaRPr lang="fr-FR"/>
        </a:p>
      </dgm:t>
    </dgm:pt>
    <dgm:pt modelId="{C74FFB01-54F4-48FD-84BE-65C26DE852C2}" type="pres">
      <dgm:prSet presAssocID="{465F6395-AD95-4546-84C5-FB5E7E2E3F67}" presName="linear" presStyleCnt="0">
        <dgm:presLayoutVars>
          <dgm:dir/>
          <dgm:animLvl val="lvl"/>
          <dgm:resizeHandles val="exact"/>
        </dgm:presLayoutVars>
      </dgm:prSet>
      <dgm:spPr/>
    </dgm:pt>
    <dgm:pt modelId="{7FA8AC01-C2DB-4FC5-9356-D087ABCAB2AA}" type="pres">
      <dgm:prSet presAssocID="{7B2AD173-E3E2-4BC2-82E8-9D17DF0D298F}" presName="parentLin" presStyleCnt="0"/>
      <dgm:spPr/>
    </dgm:pt>
    <dgm:pt modelId="{FCA1DFD6-0C90-411F-B169-A464FF378D5D}" type="pres">
      <dgm:prSet presAssocID="{7B2AD173-E3E2-4BC2-82E8-9D17DF0D298F}" presName="parentLeftMargin" presStyleLbl="node1" presStyleIdx="0" presStyleCnt="4"/>
      <dgm:spPr/>
    </dgm:pt>
    <dgm:pt modelId="{359A4134-55CC-45BD-A9E4-2FAD2E2BAEA5}" type="pres">
      <dgm:prSet presAssocID="{7B2AD173-E3E2-4BC2-82E8-9D17DF0D298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6A46C4-A170-4F9A-9AE3-56A677361868}" type="pres">
      <dgm:prSet presAssocID="{7B2AD173-E3E2-4BC2-82E8-9D17DF0D298F}" presName="negativeSpace" presStyleCnt="0"/>
      <dgm:spPr/>
    </dgm:pt>
    <dgm:pt modelId="{48E26D15-DEAD-4EE3-9569-B8DEF0D6BAC0}" type="pres">
      <dgm:prSet presAssocID="{7B2AD173-E3E2-4BC2-82E8-9D17DF0D298F}" presName="childText" presStyleLbl="conFgAcc1" presStyleIdx="0" presStyleCnt="4">
        <dgm:presLayoutVars>
          <dgm:bulletEnabled val="1"/>
        </dgm:presLayoutVars>
      </dgm:prSet>
      <dgm:spPr/>
    </dgm:pt>
    <dgm:pt modelId="{969B3456-2C77-4EC2-98A6-93E00769573B}" type="pres">
      <dgm:prSet presAssocID="{C161029E-B6EE-4215-9545-5BD3A1BCFBCC}" presName="spaceBetweenRectangles" presStyleCnt="0"/>
      <dgm:spPr/>
    </dgm:pt>
    <dgm:pt modelId="{F6836FA0-4F57-484A-AA25-CA7A875DD291}" type="pres">
      <dgm:prSet presAssocID="{2DDA9DDE-4882-4478-AC3A-A089CC9F9A17}" presName="parentLin" presStyleCnt="0"/>
      <dgm:spPr/>
    </dgm:pt>
    <dgm:pt modelId="{233FEC95-76AA-4372-8588-33071AB30BDA}" type="pres">
      <dgm:prSet presAssocID="{2DDA9DDE-4882-4478-AC3A-A089CC9F9A17}" presName="parentLeftMargin" presStyleLbl="node1" presStyleIdx="0" presStyleCnt="4"/>
      <dgm:spPr/>
    </dgm:pt>
    <dgm:pt modelId="{8F267CF8-31B0-44E1-A9F4-D0515CEB6E3C}" type="pres">
      <dgm:prSet presAssocID="{2DDA9DDE-4882-4478-AC3A-A089CC9F9A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00A7FE8-D047-4A30-9F75-6A5BB3D8EEDB}" type="pres">
      <dgm:prSet presAssocID="{2DDA9DDE-4882-4478-AC3A-A089CC9F9A17}" presName="negativeSpace" presStyleCnt="0"/>
      <dgm:spPr/>
    </dgm:pt>
    <dgm:pt modelId="{F801A348-EB71-474B-96DB-D5F96F9D86A1}" type="pres">
      <dgm:prSet presAssocID="{2DDA9DDE-4882-4478-AC3A-A089CC9F9A17}" presName="childText" presStyleLbl="conFgAcc1" presStyleIdx="1" presStyleCnt="4">
        <dgm:presLayoutVars>
          <dgm:bulletEnabled val="1"/>
        </dgm:presLayoutVars>
      </dgm:prSet>
      <dgm:spPr/>
    </dgm:pt>
    <dgm:pt modelId="{ADA247F6-A6FC-4864-98A9-D6646EC60EDA}" type="pres">
      <dgm:prSet presAssocID="{7001ACCC-08AF-4971-9F65-72DE3FDFEA13}" presName="spaceBetweenRectangles" presStyleCnt="0"/>
      <dgm:spPr/>
    </dgm:pt>
    <dgm:pt modelId="{D2EE43F7-1031-42D0-AFEE-E5BC19D26B3A}" type="pres">
      <dgm:prSet presAssocID="{81322824-A794-4F2C-A017-2AC0EDA86BCB}" presName="parentLin" presStyleCnt="0"/>
      <dgm:spPr/>
    </dgm:pt>
    <dgm:pt modelId="{27E6678F-2916-45EC-8EDA-6885AEC118BE}" type="pres">
      <dgm:prSet presAssocID="{81322824-A794-4F2C-A017-2AC0EDA86BCB}" presName="parentLeftMargin" presStyleLbl="node1" presStyleIdx="1" presStyleCnt="4"/>
      <dgm:spPr/>
    </dgm:pt>
    <dgm:pt modelId="{112E9FB0-FE29-419D-AB18-DCDFD0DA24B4}" type="pres">
      <dgm:prSet presAssocID="{81322824-A794-4F2C-A017-2AC0EDA86BC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6DF5276-4784-46C3-BD3A-847EF9CD1C5E}" type="pres">
      <dgm:prSet presAssocID="{81322824-A794-4F2C-A017-2AC0EDA86BCB}" presName="negativeSpace" presStyleCnt="0"/>
      <dgm:spPr/>
    </dgm:pt>
    <dgm:pt modelId="{081555DF-E280-4719-ADE0-D97FCE63F5A9}" type="pres">
      <dgm:prSet presAssocID="{81322824-A794-4F2C-A017-2AC0EDA86BCB}" presName="childText" presStyleLbl="conFgAcc1" presStyleIdx="2" presStyleCnt="4">
        <dgm:presLayoutVars>
          <dgm:bulletEnabled val="1"/>
        </dgm:presLayoutVars>
      </dgm:prSet>
      <dgm:spPr/>
    </dgm:pt>
    <dgm:pt modelId="{3D5A7C61-D77F-4AD9-A81F-0B17FDDA77D6}" type="pres">
      <dgm:prSet presAssocID="{9FBAFBF6-475E-4342-B823-89529D585E9C}" presName="spaceBetweenRectangles" presStyleCnt="0"/>
      <dgm:spPr/>
    </dgm:pt>
    <dgm:pt modelId="{F94B5FFD-DC87-40CF-B94A-53DA74DD91FB}" type="pres">
      <dgm:prSet presAssocID="{E4E2E777-D194-4A47-B772-7829E774D358}" presName="parentLin" presStyleCnt="0"/>
      <dgm:spPr/>
    </dgm:pt>
    <dgm:pt modelId="{A2E12441-96AA-41EC-8A70-80D30FFEA446}" type="pres">
      <dgm:prSet presAssocID="{E4E2E777-D194-4A47-B772-7829E774D358}" presName="parentLeftMargin" presStyleLbl="node1" presStyleIdx="2" presStyleCnt="4"/>
      <dgm:spPr/>
    </dgm:pt>
    <dgm:pt modelId="{FD649F49-1764-4913-AEF2-B8626965546E}" type="pres">
      <dgm:prSet presAssocID="{E4E2E777-D194-4A47-B772-7829E774D35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F68EB87-68EA-40A9-AC00-4B214FE99AD7}" type="pres">
      <dgm:prSet presAssocID="{E4E2E777-D194-4A47-B772-7829E774D358}" presName="negativeSpace" presStyleCnt="0"/>
      <dgm:spPr/>
    </dgm:pt>
    <dgm:pt modelId="{1043C1A0-77C3-4DF6-A003-3785B9F1181F}" type="pres">
      <dgm:prSet presAssocID="{E4E2E777-D194-4A47-B772-7829E774D35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392302-ACF2-43F7-9670-29771862C042}" type="presOf" srcId="{2DDA9DDE-4882-4478-AC3A-A089CC9F9A17}" destId="{8F267CF8-31B0-44E1-A9F4-D0515CEB6E3C}" srcOrd="1" destOrd="0" presId="urn:microsoft.com/office/officeart/2005/8/layout/list1"/>
    <dgm:cxn modelId="{56AA7906-C1CD-46CB-A84D-2E0768B7D316}" srcId="{81322824-A794-4F2C-A017-2AC0EDA86BCB}" destId="{BC7783EF-2435-4847-B615-3E4F4D8F7005}" srcOrd="1" destOrd="0" parTransId="{AB4175FF-FA5D-40E3-A608-7A1D425EB20D}" sibTransId="{CC69DE9E-2627-4B54-9BC0-9F1644FDA794}"/>
    <dgm:cxn modelId="{B49FD50B-EAA6-43A0-8A76-F4B33D78446D}" srcId="{465F6395-AD95-4546-84C5-FB5E7E2E3F67}" destId="{2DDA9DDE-4882-4478-AC3A-A089CC9F9A17}" srcOrd="1" destOrd="0" parTransId="{3A6614FB-4F39-4F6B-BB26-AF68024BB045}" sibTransId="{7001ACCC-08AF-4971-9F65-72DE3FDFEA13}"/>
    <dgm:cxn modelId="{084EEA15-F12E-47C0-B153-23E1BC0005D0}" type="presOf" srcId="{2DDA9DDE-4882-4478-AC3A-A089CC9F9A17}" destId="{233FEC95-76AA-4372-8588-33071AB30BDA}" srcOrd="0" destOrd="0" presId="urn:microsoft.com/office/officeart/2005/8/layout/list1"/>
    <dgm:cxn modelId="{378CDF1B-1EBB-426F-B93B-2E736EBB9FC4}" type="presOf" srcId="{465F6395-AD95-4546-84C5-FB5E7E2E3F67}" destId="{C74FFB01-54F4-48FD-84BE-65C26DE852C2}" srcOrd="0" destOrd="0" presId="urn:microsoft.com/office/officeart/2005/8/layout/list1"/>
    <dgm:cxn modelId="{A9BEC12F-2EEC-4A32-8686-CBD9275B8E17}" type="presOf" srcId="{BC7783EF-2435-4847-B615-3E4F4D8F7005}" destId="{081555DF-E280-4719-ADE0-D97FCE63F5A9}" srcOrd="0" destOrd="1" presId="urn:microsoft.com/office/officeart/2005/8/layout/list1"/>
    <dgm:cxn modelId="{2D870733-0BF4-4E02-B7BD-EC213E11AC0A}" type="presOf" srcId="{D855A823-0945-477E-A2D2-1B0A45094068}" destId="{1043C1A0-77C3-4DF6-A003-3785B9F1181F}" srcOrd="0" destOrd="3" presId="urn:microsoft.com/office/officeart/2005/8/layout/list1"/>
    <dgm:cxn modelId="{4A5C5539-2563-4C0B-B9EF-EA814F328B1C}" srcId="{465F6395-AD95-4546-84C5-FB5E7E2E3F67}" destId="{E4E2E777-D194-4A47-B772-7829E774D358}" srcOrd="3" destOrd="0" parTransId="{E9779430-6B3E-4D6C-BFA6-17DBD0A1C6E6}" sibTransId="{056E12C1-E1D8-4627-A25C-5C3E12BB5006}"/>
    <dgm:cxn modelId="{5691E840-E172-4C80-93BB-F17243D14024}" type="presOf" srcId="{CDC5B7A9-EF34-4FFD-A79E-EF1A59B41CB5}" destId="{1043C1A0-77C3-4DF6-A003-3785B9F1181F}" srcOrd="0" destOrd="2" presId="urn:microsoft.com/office/officeart/2005/8/layout/list1"/>
    <dgm:cxn modelId="{4724E042-20AF-4930-AC31-0B57F960DB23}" srcId="{E4E2E777-D194-4A47-B772-7829E774D358}" destId="{D855A823-0945-477E-A2D2-1B0A45094068}" srcOrd="3" destOrd="0" parTransId="{6167337C-FC78-41EF-A4DF-60CCFECE2988}" sibTransId="{6EF1E712-339D-4F95-B73C-436AC16AE81D}"/>
    <dgm:cxn modelId="{3EE7B365-F238-4B9A-BCAB-47542A6CC800}" type="presOf" srcId="{6324CB0F-E710-47F3-9F16-EBF8291E8BAB}" destId="{1043C1A0-77C3-4DF6-A003-3785B9F1181F}" srcOrd="0" destOrd="1" presId="urn:microsoft.com/office/officeart/2005/8/layout/list1"/>
    <dgm:cxn modelId="{D5D85F4A-E54A-464C-8A22-C2646C987F54}" srcId="{465F6395-AD95-4546-84C5-FB5E7E2E3F67}" destId="{7B2AD173-E3E2-4BC2-82E8-9D17DF0D298F}" srcOrd="0" destOrd="0" parTransId="{D6744C48-EED9-410D-94AF-B39062F9A98A}" sibTransId="{C161029E-B6EE-4215-9545-5BD3A1BCFBCC}"/>
    <dgm:cxn modelId="{4E22466C-A3F8-4425-8389-620E3F96D339}" type="presOf" srcId="{4915CABB-58B5-421E-A7D4-8CFECE5A97AE}" destId="{081555DF-E280-4719-ADE0-D97FCE63F5A9}" srcOrd="0" destOrd="0" presId="urn:microsoft.com/office/officeart/2005/8/layout/list1"/>
    <dgm:cxn modelId="{3F6E0471-72B6-4CFA-B242-1E796A27EE4E}" srcId="{E4E2E777-D194-4A47-B772-7829E774D358}" destId="{CDC5B7A9-EF34-4FFD-A79E-EF1A59B41CB5}" srcOrd="2" destOrd="0" parTransId="{CBFC37BA-8A67-4663-990B-445D87BD2C80}" sibTransId="{7E305A1B-767E-47D6-81C0-8E6BE372EFC7}"/>
    <dgm:cxn modelId="{B38F9C76-4D0D-4BBB-BF6A-E26040A2E994}" srcId="{E4E2E777-D194-4A47-B772-7829E774D358}" destId="{6324CB0F-E710-47F3-9F16-EBF8291E8BAB}" srcOrd="1" destOrd="0" parTransId="{A72D4804-D22A-49EC-82A4-C2265A627D1F}" sibTransId="{99BCC83A-6574-4CD5-8F46-1A5093B51AE8}"/>
    <dgm:cxn modelId="{DECF7B7C-7243-45D3-864A-834D402D6EA2}" type="presOf" srcId="{7B2AD173-E3E2-4BC2-82E8-9D17DF0D298F}" destId="{FCA1DFD6-0C90-411F-B169-A464FF378D5D}" srcOrd="0" destOrd="0" presId="urn:microsoft.com/office/officeart/2005/8/layout/list1"/>
    <dgm:cxn modelId="{D24058C6-DC26-41E8-9C41-03CBC8899FE9}" type="presOf" srcId="{E4E2E777-D194-4A47-B772-7829E774D358}" destId="{FD649F49-1764-4913-AEF2-B8626965546E}" srcOrd="1" destOrd="0" presId="urn:microsoft.com/office/officeart/2005/8/layout/list1"/>
    <dgm:cxn modelId="{0FFC5FD3-7A53-43EF-8DCC-CD13BC0711FC}" type="presOf" srcId="{81322824-A794-4F2C-A017-2AC0EDA86BCB}" destId="{27E6678F-2916-45EC-8EDA-6885AEC118BE}" srcOrd="0" destOrd="0" presId="urn:microsoft.com/office/officeart/2005/8/layout/list1"/>
    <dgm:cxn modelId="{89027DD3-88B2-411F-94AA-E934088A156D}" type="presOf" srcId="{81322824-A794-4F2C-A017-2AC0EDA86BCB}" destId="{112E9FB0-FE29-419D-AB18-DCDFD0DA24B4}" srcOrd="1" destOrd="0" presId="urn:microsoft.com/office/officeart/2005/8/layout/list1"/>
    <dgm:cxn modelId="{1878E0D4-9166-41B3-97E7-469D2273DFAE}" srcId="{81322824-A794-4F2C-A017-2AC0EDA86BCB}" destId="{4915CABB-58B5-421E-A7D4-8CFECE5A97AE}" srcOrd="0" destOrd="0" parTransId="{7262CD4A-DF8E-4DDF-B5EF-025475656FEB}" sibTransId="{CE5C3C2D-07BB-47ED-B80B-824FCED84AA4}"/>
    <dgm:cxn modelId="{52640BEB-03B5-4DA7-B9F4-ED322DCFFF53}" type="presOf" srcId="{7B2AD173-E3E2-4BC2-82E8-9D17DF0D298F}" destId="{359A4134-55CC-45BD-A9E4-2FAD2E2BAEA5}" srcOrd="1" destOrd="0" presId="urn:microsoft.com/office/officeart/2005/8/layout/list1"/>
    <dgm:cxn modelId="{1239D7EB-E4AA-4822-8672-4541D9C51E97}" type="presOf" srcId="{68927E27-6390-4C75-8777-45214A1DFB7B}" destId="{1043C1A0-77C3-4DF6-A003-3785B9F1181F}" srcOrd="0" destOrd="0" presId="urn:microsoft.com/office/officeart/2005/8/layout/list1"/>
    <dgm:cxn modelId="{031F72F0-DC4E-4F2E-A9AA-05180FDA241D}" srcId="{E4E2E777-D194-4A47-B772-7829E774D358}" destId="{68927E27-6390-4C75-8777-45214A1DFB7B}" srcOrd="0" destOrd="0" parTransId="{C11BDC8F-5AFA-4BEF-8070-822FFF6346C6}" sibTransId="{1E72C98F-4BFE-4949-A58D-64F106C5F3F6}"/>
    <dgm:cxn modelId="{533D65F1-1329-467A-AE38-E8FC67AD1D3C}" type="presOf" srcId="{E4E2E777-D194-4A47-B772-7829E774D358}" destId="{A2E12441-96AA-41EC-8A70-80D30FFEA446}" srcOrd="0" destOrd="0" presId="urn:microsoft.com/office/officeart/2005/8/layout/list1"/>
    <dgm:cxn modelId="{2F2559F7-7844-415E-A732-77AF7E2123BC}" srcId="{465F6395-AD95-4546-84C5-FB5E7E2E3F67}" destId="{81322824-A794-4F2C-A017-2AC0EDA86BCB}" srcOrd="2" destOrd="0" parTransId="{32D25E87-E22C-4384-BE8C-7064776A8393}" sibTransId="{9FBAFBF6-475E-4342-B823-89529D585E9C}"/>
    <dgm:cxn modelId="{E965B23B-321A-44FD-A5DE-F8904F606D16}" type="presParOf" srcId="{C74FFB01-54F4-48FD-84BE-65C26DE852C2}" destId="{7FA8AC01-C2DB-4FC5-9356-D087ABCAB2AA}" srcOrd="0" destOrd="0" presId="urn:microsoft.com/office/officeart/2005/8/layout/list1"/>
    <dgm:cxn modelId="{281FDDA3-3F1E-46BB-9E71-E45D057A050A}" type="presParOf" srcId="{7FA8AC01-C2DB-4FC5-9356-D087ABCAB2AA}" destId="{FCA1DFD6-0C90-411F-B169-A464FF378D5D}" srcOrd="0" destOrd="0" presId="urn:microsoft.com/office/officeart/2005/8/layout/list1"/>
    <dgm:cxn modelId="{6CA8D940-6933-4853-855F-3116C5117054}" type="presParOf" srcId="{7FA8AC01-C2DB-4FC5-9356-D087ABCAB2AA}" destId="{359A4134-55CC-45BD-A9E4-2FAD2E2BAEA5}" srcOrd="1" destOrd="0" presId="urn:microsoft.com/office/officeart/2005/8/layout/list1"/>
    <dgm:cxn modelId="{7D0E0773-F251-486D-8E38-16AF61174FC5}" type="presParOf" srcId="{C74FFB01-54F4-48FD-84BE-65C26DE852C2}" destId="{E86A46C4-A170-4F9A-9AE3-56A677361868}" srcOrd="1" destOrd="0" presId="urn:microsoft.com/office/officeart/2005/8/layout/list1"/>
    <dgm:cxn modelId="{71005112-47C8-46EE-812F-42BF485E1B11}" type="presParOf" srcId="{C74FFB01-54F4-48FD-84BE-65C26DE852C2}" destId="{48E26D15-DEAD-4EE3-9569-B8DEF0D6BAC0}" srcOrd="2" destOrd="0" presId="urn:microsoft.com/office/officeart/2005/8/layout/list1"/>
    <dgm:cxn modelId="{5AFFE5A7-E422-4C76-9CF4-A49882B25F5E}" type="presParOf" srcId="{C74FFB01-54F4-48FD-84BE-65C26DE852C2}" destId="{969B3456-2C77-4EC2-98A6-93E00769573B}" srcOrd="3" destOrd="0" presId="urn:microsoft.com/office/officeart/2005/8/layout/list1"/>
    <dgm:cxn modelId="{F3E3FF0D-1E44-425B-AD10-3D14D0DFF5C8}" type="presParOf" srcId="{C74FFB01-54F4-48FD-84BE-65C26DE852C2}" destId="{F6836FA0-4F57-484A-AA25-CA7A875DD291}" srcOrd="4" destOrd="0" presId="urn:microsoft.com/office/officeart/2005/8/layout/list1"/>
    <dgm:cxn modelId="{99AE7709-D0FB-490B-A264-C003976BCD12}" type="presParOf" srcId="{F6836FA0-4F57-484A-AA25-CA7A875DD291}" destId="{233FEC95-76AA-4372-8588-33071AB30BDA}" srcOrd="0" destOrd="0" presId="urn:microsoft.com/office/officeart/2005/8/layout/list1"/>
    <dgm:cxn modelId="{274477E4-F56F-4E60-883F-1E9C8C8EFC7C}" type="presParOf" srcId="{F6836FA0-4F57-484A-AA25-CA7A875DD291}" destId="{8F267CF8-31B0-44E1-A9F4-D0515CEB6E3C}" srcOrd="1" destOrd="0" presId="urn:microsoft.com/office/officeart/2005/8/layout/list1"/>
    <dgm:cxn modelId="{3D2C122A-E447-4685-AC29-E13EBBEF6132}" type="presParOf" srcId="{C74FFB01-54F4-48FD-84BE-65C26DE852C2}" destId="{F00A7FE8-D047-4A30-9F75-6A5BB3D8EEDB}" srcOrd="5" destOrd="0" presId="urn:microsoft.com/office/officeart/2005/8/layout/list1"/>
    <dgm:cxn modelId="{9CCB823B-AADE-44B4-8681-31769193AC1F}" type="presParOf" srcId="{C74FFB01-54F4-48FD-84BE-65C26DE852C2}" destId="{F801A348-EB71-474B-96DB-D5F96F9D86A1}" srcOrd="6" destOrd="0" presId="urn:microsoft.com/office/officeart/2005/8/layout/list1"/>
    <dgm:cxn modelId="{4977FC9D-92D5-4FF4-B815-CBD1305CD782}" type="presParOf" srcId="{C74FFB01-54F4-48FD-84BE-65C26DE852C2}" destId="{ADA247F6-A6FC-4864-98A9-D6646EC60EDA}" srcOrd="7" destOrd="0" presId="urn:microsoft.com/office/officeart/2005/8/layout/list1"/>
    <dgm:cxn modelId="{EFA44C2B-358E-4DC2-B841-74596D744171}" type="presParOf" srcId="{C74FFB01-54F4-48FD-84BE-65C26DE852C2}" destId="{D2EE43F7-1031-42D0-AFEE-E5BC19D26B3A}" srcOrd="8" destOrd="0" presId="urn:microsoft.com/office/officeart/2005/8/layout/list1"/>
    <dgm:cxn modelId="{0E32DA6A-3825-444B-8F2C-BF6246B96559}" type="presParOf" srcId="{D2EE43F7-1031-42D0-AFEE-E5BC19D26B3A}" destId="{27E6678F-2916-45EC-8EDA-6885AEC118BE}" srcOrd="0" destOrd="0" presId="urn:microsoft.com/office/officeart/2005/8/layout/list1"/>
    <dgm:cxn modelId="{34585F1F-C872-43A0-B6D3-E1BBF5F04B8D}" type="presParOf" srcId="{D2EE43F7-1031-42D0-AFEE-E5BC19D26B3A}" destId="{112E9FB0-FE29-419D-AB18-DCDFD0DA24B4}" srcOrd="1" destOrd="0" presId="urn:microsoft.com/office/officeart/2005/8/layout/list1"/>
    <dgm:cxn modelId="{51BC283E-3B4A-4EAB-A321-F2E1CA1367D0}" type="presParOf" srcId="{C74FFB01-54F4-48FD-84BE-65C26DE852C2}" destId="{76DF5276-4784-46C3-BD3A-847EF9CD1C5E}" srcOrd="9" destOrd="0" presId="urn:microsoft.com/office/officeart/2005/8/layout/list1"/>
    <dgm:cxn modelId="{057C75E9-785C-41F7-8841-A693BD27CC09}" type="presParOf" srcId="{C74FFB01-54F4-48FD-84BE-65C26DE852C2}" destId="{081555DF-E280-4719-ADE0-D97FCE63F5A9}" srcOrd="10" destOrd="0" presId="urn:microsoft.com/office/officeart/2005/8/layout/list1"/>
    <dgm:cxn modelId="{CFBE7A6B-F1A1-470E-8A70-9D301AA36844}" type="presParOf" srcId="{C74FFB01-54F4-48FD-84BE-65C26DE852C2}" destId="{3D5A7C61-D77F-4AD9-A81F-0B17FDDA77D6}" srcOrd="11" destOrd="0" presId="urn:microsoft.com/office/officeart/2005/8/layout/list1"/>
    <dgm:cxn modelId="{A7022FA9-9C5F-4ED7-81F3-CDBEEB787414}" type="presParOf" srcId="{C74FFB01-54F4-48FD-84BE-65C26DE852C2}" destId="{F94B5FFD-DC87-40CF-B94A-53DA74DD91FB}" srcOrd="12" destOrd="0" presId="urn:microsoft.com/office/officeart/2005/8/layout/list1"/>
    <dgm:cxn modelId="{1768A51B-3CA6-4EA7-9413-752CC03E6EEC}" type="presParOf" srcId="{F94B5FFD-DC87-40CF-B94A-53DA74DD91FB}" destId="{A2E12441-96AA-41EC-8A70-80D30FFEA446}" srcOrd="0" destOrd="0" presId="urn:microsoft.com/office/officeart/2005/8/layout/list1"/>
    <dgm:cxn modelId="{C31D3555-FC11-4B27-BD3B-64D7DCCFCB2E}" type="presParOf" srcId="{F94B5FFD-DC87-40CF-B94A-53DA74DD91FB}" destId="{FD649F49-1764-4913-AEF2-B8626965546E}" srcOrd="1" destOrd="0" presId="urn:microsoft.com/office/officeart/2005/8/layout/list1"/>
    <dgm:cxn modelId="{CFB17A7D-9ADA-4AE4-B15F-D188B8F6D635}" type="presParOf" srcId="{C74FFB01-54F4-48FD-84BE-65C26DE852C2}" destId="{1F68EB87-68EA-40A9-AC00-4B214FE99AD7}" srcOrd="13" destOrd="0" presId="urn:microsoft.com/office/officeart/2005/8/layout/list1"/>
    <dgm:cxn modelId="{79C5BDAD-6079-4409-9AF5-8622619BCE2C}" type="presParOf" srcId="{C74FFB01-54F4-48FD-84BE-65C26DE852C2}" destId="{1043C1A0-77C3-4DF6-A003-3785B9F1181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0E5730-A39D-4519-949B-63B3F7E733A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D613DB1F-D14C-4930-8E48-A5815424B77F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Structuration du Projet</a:t>
          </a:r>
        </a:p>
      </dgm:t>
    </dgm:pt>
    <dgm:pt modelId="{A28F6489-7402-435E-816B-11B8B45C5FE0}" type="parTrans" cxnId="{C854D0FE-5D80-4F2B-B0C2-92C482BF7661}">
      <dgm:prSet/>
      <dgm:spPr/>
      <dgm:t>
        <a:bodyPr/>
        <a:lstStyle/>
        <a:p>
          <a:endParaRPr lang="fr-FR"/>
        </a:p>
      </dgm:t>
    </dgm:pt>
    <dgm:pt modelId="{C953182E-4745-4D78-943E-99D07FCE7835}" type="sibTrans" cxnId="{C854D0FE-5D80-4F2B-B0C2-92C482BF7661}">
      <dgm:prSet/>
      <dgm:spPr/>
      <dgm:t>
        <a:bodyPr/>
        <a:lstStyle/>
        <a:p>
          <a:endParaRPr lang="fr-FR"/>
        </a:p>
      </dgm:t>
    </dgm:pt>
    <dgm:pt modelId="{E8237B9C-D66B-4AE8-9424-325928D9D875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- Embauche Coordinateur</a:t>
          </a:r>
        </a:p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- Formation gouvernance</a:t>
          </a:r>
        </a:p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- Bâtiment dédié</a:t>
          </a:r>
        </a:p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- Développement   des partenariats</a:t>
          </a:r>
        </a:p>
      </dgm:t>
    </dgm:pt>
    <dgm:pt modelId="{581B83B6-0832-4560-9B21-B5CE646ABD24}" type="parTrans" cxnId="{4AD9A50C-5746-4AE7-9E7A-EB816A3FE287}">
      <dgm:prSet/>
      <dgm:spPr/>
      <dgm:t>
        <a:bodyPr/>
        <a:lstStyle/>
        <a:p>
          <a:endParaRPr lang="fr-FR"/>
        </a:p>
      </dgm:t>
    </dgm:pt>
    <dgm:pt modelId="{1C2208C2-4D1D-4BCA-93A0-9011F770D54C}" type="sibTrans" cxnId="{4AD9A50C-5746-4AE7-9E7A-EB816A3FE287}">
      <dgm:prSet/>
      <dgm:spPr/>
      <dgm:t>
        <a:bodyPr/>
        <a:lstStyle/>
        <a:p>
          <a:endParaRPr lang="fr-FR"/>
        </a:p>
      </dgm:t>
    </dgm:pt>
    <dgm:pt modelId="{8EE95A9C-52BD-4922-8378-63AA671CE263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Viabilité du Projet</a:t>
          </a:r>
        </a:p>
      </dgm:t>
    </dgm:pt>
    <dgm:pt modelId="{0593BA64-1D32-4710-9AE7-666AE2472B5A}" type="parTrans" cxnId="{BE8E4BA0-32EB-4439-9E3C-477EFB2E67E6}">
      <dgm:prSet/>
      <dgm:spPr/>
      <dgm:t>
        <a:bodyPr/>
        <a:lstStyle/>
        <a:p>
          <a:endParaRPr lang="fr-FR"/>
        </a:p>
      </dgm:t>
    </dgm:pt>
    <dgm:pt modelId="{B1FF5049-16A6-4D99-920E-AB4973E6972F}" type="sibTrans" cxnId="{BE8E4BA0-32EB-4439-9E3C-477EFB2E67E6}">
      <dgm:prSet/>
      <dgm:spPr/>
      <dgm:t>
        <a:bodyPr/>
        <a:lstStyle/>
        <a:p>
          <a:endParaRPr lang="fr-FR"/>
        </a:p>
      </dgm:t>
    </dgm:pt>
    <dgm:pt modelId="{539A361D-FF8E-41A2-92EF-4D2806489042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- Investissements</a:t>
          </a:r>
        </a:p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- Soutien financier</a:t>
          </a:r>
        </a:p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- Débouchés commerciaux</a:t>
          </a:r>
        </a:p>
      </dgm:t>
    </dgm:pt>
    <dgm:pt modelId="{085DA95C-8632-4413-A605-9E644A1C7224}" type="parTrans" cxnId="{04406114-6FBE-427B-9061-22CB72E79EE1}">
      <dgm:prSet/>
      <dgm:spPr/>
      <dgm:t>
        <a:bodyPr/>
        <a:lstStyle/>
        <a:p>
          <a:endParaRPr lang="fr-FR"/>
        </a:p>
      </dgm:t>
    </dgm:pt>
    <dgm:pt modelId="{039AA742-47A4-4D4B-8A6C-F79DD25A2E8D}" type="sibTrans" cxnId="{04406114-6FBE-427B-9061-22CB72E79EE1}">
      <dgm:prSet/>
      <dgm:spPr/>
      <dgm:t>
        <a:bodyPr/>
        <a:lstStyle/>
        <a:p>
          <a:endParaRPr lang="fr-FR"/>
        </a:p>
      </dgm:t>
    </dgm:pt>
    <dgm:pt modelId="{A7039843-E088-4484-B7C8-0CD6C90FAD68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Développement du Projet</a:t>
          </a:r>
        </a:p>
      </dgm:t>
    </dgm:pt>
    <dgm:pt modelId="{0059DD26-A3A1-4033-B122-25CB65D19AF1}" type="parTrans" cxnId="{17A6A476-FADA-4AEB-A471-20E31606D8C1}">
      <dgm:prSet/>
      <dgm:spPr/>
      <dgm:t>
        <a:bodyPr/>
        <a:lstStyle/>
        <a:p>
          <a:endParaRPr lang="fr-FR"/>
        </a:p>
      </dgm:t>
    </dgm:pt>
    <dgm:pt modelId="{30955E52-8288-41C5-8E72-FA8D7A526F15}" type="sibTrans" cxnId="{17A6A476-FADA-4AEB-A471-20E31606D8C1}">
      <dgm:prSet/>
      <dgm:spPr/>
      <dgm:t>
        <a:bodyPr/>
        <a:lstStyle/>
        <a:p>
          <a:endParaRPr lang="fr-FR"/>
        </a:p>
      </dgm:t>
    </dgm:pt>
    <dgm:pt modelId="{A4EA38EE-1291-4637-8A3F-F7AD7AA0A262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- Développement des surfaces cultivées</a:t>
          </a:r>
        </a:p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- Développement des partenariats</a:t>
          </a:r>
        </a:p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- Ouverture vers de nouvelles thématiques : Energie, Habitat, Tourisme, PAT,..….</a:t>
          </a:r>
        </a:p>
        <a:p>
          <a:endParaRPr lang="fr-FR" dirty="0"/>
        </a:p>
      </dgm:t>
    </dgm:pt>
    <dgm:pt modelId="{CEF9A86B-F76A-4931-AAAA-5D2A5EC15920}" type="parTrans" cxnId="{84E9F01B-5DDA-4D7F-B114-4E109535D876}">
      <dgm:prSet/>
      <dgm:spPr/>
      <dgm:t>
        <a:bodyPr/>
        <a:lstStyle/>
        <a:p>
          <a:endParaRPr lang="fr-FR"/>
        </a:p>
      </dgm:t>
    </dgm:pt>
    <dgm:pt modelId="{7A28CB88-277A-4A37-A414-E9F765731FB4}" type="sibTrans" cxnId="{84E9F01B-5DDA-4D7F-B114-4E109535D876}">
      <dgm:prSet/>
      <dgm:spPr/>
      <dgm:t>
        <a:bodyPr/>
        <a:lstStyle/>
        <a:p>
          <a:endParaRPr lang="fr-FR"/>
        </a:p>
      </dgm:t>
    </dgm:pt>
    <dgm:pt modelId="{8275EB5B-7F12-4CE6-9650-EBB6624E1A85}" type="pres">
      <dgm:prSet presAssocID="{F00E5730-A39D-4519-949B-63B3F7E733A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A950E6A-5911-4D5A-9893-21528871BCD5}" type="pres">
      <dgm:prSet presAssocID="{D613DB1F-D14C-4930-8E48-A5815424B77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D99DD0A9-1D04-4B3A-93D2-CCAA519C7643}" type="pres">
      <dgm:prSet presAssocID="{D613DB1F-D14C-4930-8E48-A5815424B77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B7D5A963-304A-4E7A-99A5-34DC1440C7AB}" type="pres">
      <dgm:prSet presAssocID="{8EE95A9C-52BD-4922-8378-63AA671CE26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CF0B3795-E1D1-4682-8129-C36F62442DF9}" type="pres">
      <dgm:prSet presAssocID="{8EE95A9C-52BD-4922-8378-63AA671CE26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0DA17D59-DC32-4EE6-A86A-EFFF8AB9FB51}" type="pres">
      <dgm:prSet presAssocID="{A7039843-E088-4484-B7C8-0CD6C90FAD68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5E0F9295-593B-48E1-AF9D-EDF5F8876DDD}" type="pres">
      <dgm:prSet presAssocID="{A7039843-E088-4484-B7C8-0CD6C90FAD6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AD9A50C-5746-4AE7-9E7A-EB816A3FE287}" srcId="{D613DB1F-D14C-4930-8E48-A5815424B77F}" destId="{E8237B9C-D66B-4AE8-9424-325928D9D875}" srcOrd="0" destOrd="0" parTransId="{581B83B6-0832-4560-9B21-B5CE646ABD24}" sibTransId="{1C2208C2-4D1D-4BCA-93A0-9011F770D54C}"/>
    <dgm:cxn modelId="{04406114-6FBE-427B-9061-22CB72E79EE1}" srcId="{8EE95A9C-52BD-4922-8378-63AA671CE263}" destId="{539A361D-FF8E-41A2-92EF-4D2806489042}" srcOrd="0" destOrd="0" parTransId="{085DA95C-8632-4413-A605-9E644A1C7224}" sibTransId="{039AA742-47A4-4D4B-8A6C-F79DD25A2E8D}"/>
    <dgm:cxn modelId="{84E9F01B-5DDA-4D7F-B114-4E109535D876}" srcId="{A7039843-E088-4484-B7C8-0CD6C90FAD68}" destId="{A4EA38EE-1291-4637-8A3F-F7AD7AA0A262}" srcOrd="0" destOrd="0" parTransId="{CEF9A86B-F76A-4931-AAAA-5D2A5EC15920}" sibTransId="{7A28CB88-277A-4A37-A414-E9F765731FB4}"/>
    <dgm:cxn modelId="{63E1EA41-82F3-45E1-9F10-2D5C30E70198}" type="presOf" srcId="{D613DB1F-D14C-4930-8E48-A5815424B77F}" destId="{BA950E6A-5911-4D5A-9893-21528871BCD5}" srcOrd="0" destOrd="0" presId="urn:microsoft.com/office/officeart/2009/3/layout/IncreasingArrowsProcess"/>
    <dgm:cxn modelId="{17A6A476-FADA-4AEB-A471-20E31606D8C1}" srcId="{F00E5730-A39D-4519-949B-63B3F7E733A3}" destId="{A7039843-E088-4484-B7C8-0CD6C90FAD68}" srcOrd="2" destOrd="0" parTransId="{0059DD26-A3A1-4033-B122-25CB65D19AF1}" sibTransId="{30955E52-8288-41C5-8E72-FA8D7A526F15}"/>
    <dgm:cxn modelId="{C968307E-D8CF-4D8F-A46A-26F6805CFB61}" type="presOf" srcId="{8EE95A9C-52BD-4922-8378-63AA671CE263}" destId="{B7D5A963-304A-4E7A-99A5-34DC1440C7AB}" srcOrd="0" destOrd="0" presId="urn:microsoft.com/office/officeart/2009/3/layout/IncreasingArrowsProcess"/>
    <dgm:cxn modelId="{03A25F86-1BD3-4802-A527-AF9E156F167A}" type="presOf" srcId="{539A361D-FF8E-41A2-92EF-4D2806489042}" destId="{CF0B3795-E1D1-4682-8129-C36F62442DF9}" srcOrd="0" destOrd="0" presId="urn:microsoft.com/office/officeart/2009/3/layout/IncreasingArrowsProcess"/>
    <dgm:cxn modelId="{400A0B8B-CC7F-46BB-9497-8DE404CDC86B}" type="presOf" srcId="{F00E5730-A39D-4519-949B-63B3F7E733A3}" destId="{8275EB5B-7F12-4CE6-9650-EBB6624E1A85}" srcOrd="0" destOrd="0" presId="urn:microsoft.com/office/officeart/2009/3/layout/IncreasingArrowsProcess"/>
    <dgm:cxn modelId="{BE8E4BA0-32EB-4439-9E3C-477EFB2E67E6}" srcId="{F00E5730-A39D-4519-949B-63B3F7E733A3}" destId="{8EE95A9C-52BD-4922-8378-63AA671CE263}" srcOrd="1" destOrd="0" parTransId="{0593BA64-1D32-4710-9AE7-666AE2472B5A}" sibTransId="{B1FF5049-16A6-4D99-920E-AB4973E6972F}"/>
    <dgm:cxn modelId="{E8A885C2-4F78-4855-A9A5-AEA1A99A8BAF}" type="presOf" srcId="{A4EA38EE-1291-4637-8A3F-F7AD7AA0A262}" destId="{5E0F9295-593B-48E1-AF9D-EDF5F8876DDD}" srcOrd="0" destOrd="0" presId="urn:microsoft.com/office/officeart/2009/3/layout/IncreasingArrowsProcess"/>
    <dgm:cxn modelId="{709366F3-3734-45AC-BB50-D4BD3C58F935}" type="presOf" srcId="{E8237B9C-D66B-4AE8-9424-325928D9D875}" destId="{D99DD0A9-1D04-4B3A-93D2-CCAA519C7643}" srcOrd="0" destOrd="0" presId="urn:microsoft.com/office/officeart/2009/3/layout/IncreasingArrowsProcess"/>
    <dgm:cxn modelId="{D0A9C8FB-492E-4B78-81E7-34ED74ADE663}" type="presOf" srcId="{A7039843-E088-4484-B7C8-0CD6C90FAD68}" destId="{0DA17D59-DC32-4EE6-A86A-EFFF8AB9FB51}" srcOrd="0" destOrd="0" presId="urn:microsoft.com/office/officeart/2009/3/layout/IncreasingArrowsProcess"/>
    <dgm:cxn modelId="{C854D0FE-5D80-4F2B-B0C2-92C482BF7661}" srcId="{F00E5730-A39D-4519-949B-63B3F7E733A3}" destId="{D613DB1F-D14C-4930-8E48-A5815424B77F}" srcOrd="0" destOrd="0" parTransId="{A28F6489-7402-435E-816B-11B8B45C5FE0}" sibTransId="{C953182E-4745-4D78-943E-99D07FCE7835}"/>
    <dgm:cxn modelId="{5AC044BA-D56F-4A85-BFE9-C06FEF2007EC}" type="presParOf" srcId="{8275EB5B-7F12-4CE6-9650-EBB6624E1A85}" destId="{BA950E6A-5911-4D5A-9893-21528871BCD5}" srcOrd="0" destOrd="0" presId="urn:microsoft.com/office/officeart/2009/3/layout/IncreasingArrowsProcess"/>
    <dgm:cxn modelId="{F09C114D-2A3B-4E58-88FF-F4344245A3C4}" type="presParOf" srcId="{8275EB5B-7F12-4CE6-9650-EBB6624E1A85}" destId="{D99DD0A9-1D04-4B3A-93D2-CCAA519C7643}" srcOrd="1" destOrd="0" presId="urn:microsoft.com/office/officeart/2009/3/layout/IncreasingArrowsProcess"/>
    <dgm:cxn modelId="{C0ACDDC6-165C-40A4-9103-5F5BB4ECF5E2}" type="presParOf" srcId="{8275EB5B-7F12-4CE6-9650-EBB6624E1A85}" destId="{B7D5A963-304A-4E7A-99A5-34DC1440C7AB}" srcOrd="2" destOrd="0" presId="urn:microsoft.com/office/officeart/2009/3/layout/IncreasingArrowsProcess"/>
    <dgm:cxn modelId="{CA4BC13B-A2C2-4FDF-90B4-C8AE03FAFDF8}" type="presParOf" srcId="{8275EB5B-7F12-4CE6-9650-EBB6624E1A85}" destId="{CF0B3795-E1D1-4682-8129-C36F62442DF9}" srcOrd="3" destOrd="0" presId="urn:microsoft.com/office/officeart/2009/3/layout/IncreasingArrowsProcess"/>
    <dgm:cxn modelId="{969927BB-A986-4342-936D-5E0D31D44C38}" type="presParOf" srcId="{8275EB5B-7F12-4CE6-9650-EBB6624E1A85}" destId="{0DA17D59-DC32-4EE6-A86A-EFFF8AB9FB51}" srcOrd="4" destOrd="0" presId="urn:microsoft.com/office/officeart/2009/3/layout/IncreasingArrowsProcess"/>
    <dgm:cxn modelId="{A0B49281-E674-494E-86C3-0877A54B72A2}" type="presParOf" srcId="{8275EB5B-7F12-4CE6-9650-EBB6624E1A85}" destId="{5E0F9295-593B-48E1-AF9D-EDF5F8876DD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BC4F55-2E5B-466C-A985-EC3612AF41F9}" type="doc">
      <dgm:prSet loTypeId="urn:microsoft.com/office/officeart/2005/8/layout/hProcess7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459364CD-8DD2-43F5-A713-45850E2F1C66}">
      <dgm:prSet phldrT="[Texte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Gouvernance</a:t>
          </a:r>
        </a:p>
      </dgm:t>
    </dgm:pt>
    <dgm:pt modelId="{B3633B40-96FA-4ED7-8447-3E119EEC901D}" type="parTrans" cxnId="{64A5DE26-89EC-4993-8931-595CAEF25BF3}">
      <dgm:prSet/>
      <dgm:spPr/>
      <dgm:t>
        <a:bodyPr/>
        <a:lstStyle/>
        <a:p>
          <a:endParaRPr lang="fr-FR"/>
        </a:p>
      </dgm:t>
    </dgm:pt>
    <dgm:pt modelId="{54974DDD-4F16-4C3C-BEA4-EE021C520EFC}" type="sibTrans" cxnId="{64A5DE26-89EC-4993-8931-595CAEF25BF3}">
      <dgm:prSet/>
      <dgm:spPr/>
      <dgm:t>
        <a:bodyPr/>
        <a:lstStyle/>
        <a:p>
          <a:endParaRPr lang="fr-FR"/>
        </a:p>
      </dgm:t>
    </dgm:pt>
    <dgm:pt modelId="{E57E41EC-3D4D-470B-84E5-5398CAD657D8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Embauche Coordinateur</a:t>
          </a:r>
        </a:p>
      </dgm:t>
    </dgm:pt>
    <dgm:pt modelId="{AC84E1E7-C331-4800-8F75-7471B5ECE56D}" type="parTrans" cxnId="{6BEB7A13-BCD7-4966-98B4-9ED326928248}">
      <dgm:prSet/>
      <dgm:spPr/>
      <dgm:t>
        <a:bodyPr/>
        <a:lstStyle/>
        <a:p>
          <a:endParaRPr lang="fr-FR"/>
        </a:p>
      </dgm:t>
    </dgm:pt>
    <dgm:pt modelId="{24A1F4BD-9DA5-4587-805C-CAA920D7AA22}" type="sibTrans" cxnId="{6BEB7A13-BCD7-4966-98B4-9ED326928248}">
      <dgm:prSet/>
      <dgm:spPr/>
      <dgm:t>
        <a:bodyPr/>
        <a:lstStyle/>
        <a:p>
          <a:endParaRPr lang="fr-FR"/>
        </a:p>
      </dgm:t>
    </dgm:pt>
    <dgm:pt modelId="{3C966D29-F6DA-44F1-B747-AFEF9EEBC4A5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Locaux</a:t>
          </a:r>
        </a:p>
      </dgm:t>
    </dgm:pt>
    <dgm:pt modelId="{BDF0A3AC-F19B-4559-95EE-99A59BC66611}" type="parTrans" cxnId="{3C583E3B-E9FD-4714-8D30-EB692D10B96F}">
      <dgm:prSet/>
      <dgm:spPr/>
      <dgm:t>
        <a:bodyPr/>
        <a:lstStyle/>
        <a:p>
          <a:endParaRPr lang="fr-FR"/>
        </a:p>
      </dgm:t>
    </dgm:pt>
    <dgm:pt modelId="{A3528DEB-6C46-47BA-83D5-937E152FBC4D}" type="sibTrans" cxnId="{3C583E3B-E9FD-4714-8D30-EB692D10B96F}">
      <dgm:prSet/>
      <dgm:spPr/>
      <dgm:t>
        <a:bodyPr/>
        <a:lstStyle/>
        <a:p>
          <a:endParaRPr lang="fr-FR"/>
        </a:p>
      </dgm:t>
    </dgm:pt>
    <dgm:pt modelId="{459B5A93-B7F9-4BDE-8DF5-E959BE3B3120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Construction Bâtiment</a:t>
          </a:r>
        </a:p>
      </dgm:t>
    </dgm:pt>
    <dgm:pt modelId="{63BD52E9-10B9-4786-9F1F-E8E1995DF14A}" type="parTrans" cxnId="{C3331F61-78A8-4C9F-817E-7BF7DB76D8ED}">
      <dgm:prSet/>
      <dgm:spPr/>
      <dgm:t>
        <a:bodyPr/>
        <a:lstStyle/>
        <a:p>
          <a:endParaRPr lang="fr-FR"/>
        </a:p>
      </dgm:t>
    </dgm:pt>
    <dgm:pt modelId="{E6AFD35C-E5CE-442D-B2AB-CDB9AC1728B9}" type="sibTrans" cxnId="{C3331F61-78A8-4C9F-817E-7BF7DB76D8ED}">
      <dgm:prSet/>
      <dgm:spPr/>
      <dgm:t>
        <a:bodyPr/>
        <a:lstStyle/>
        <a:p>
          <a:endParaRPr lang="fr-FR"/>
        </a:p>
      </dgm:t>
    </dgm:pt>
    <dgm:pt modelId="{755DB2E6-1E3F-4C30-AF16-5FBA7A233507}">
      <dgm:prSet phldrT="[Texte]" custT="1"/>
      <dgm:spPr/>
      <dgm:t>
        <a:bodyPr/>
        <a:lstStyle/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Site</a:t>
          </a:r>
        </a:p>
      </dgm:t>
    </dgm:pt>
    <dgm:pt modelId="{D77E2172-F1E2-43C8-8115-B5B7C9A22CEF}" type="parTrans" cxnId="{C8756233-77B6-4219-9DBE-842513E7405C}">
      <dgm:prSet/>
      <dgm:spPr/>
      <dgm:t>
        <a:bodyPr/>
        <a:lstStyle/>
        <a:p>
          <a:endParaRPr lang="fr-FR"/>
        </a:p>
      </dgm:t>
    </dgm:pt>
    <dgm:pt modelId="{9D89DC62-1F89-44BF-B86C-123C04B04A29}" type="sibTrans" cxnId="{C8756233-77B6-4219-9DBE-842513E7405C}">
      <dgm:prSet/>
      <dgm:spPr/>
      <dgm:t>
        <a:bodyPr/>
        <a:lstStyle/>
        <a:p>
          <a:endParaRPr lang="fr-FR"/>
        </a:p>
      </dgm:t>
    </dgm:pt>
    <dgm:pt modelId="{9A8C1C07-337C-4ECF-A871-BC4312BEBA18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Aménagement mare pédagogique et zones d’observation</a:t>
          </a:r>
        </a:p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Renaturation du cours d’eau</a:t>
          </a:r>
        </a:p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Irrigation et amendement du sol</a:t>
          </a:r>
        </a:p>
      </dgm:t>
    </dgm:pt>
    <dgm:pt modelId="{1A733157-E555-4806-8380-485643960382}" type="parTrans" cxnId="{348F9071-98EA-4D09-B690-BEE799726BB6}">
      <dgm:prSet/>
      <dgm:spPr/>
      <dgm:t>
        <a:bodyPr/>
        <a:lstStyle/>
        <a:p>
          <a:endParaRPr lang="fr-FR"/>
        </a:p>
      </dgm:t>
    </dgm:pt>
    <dgm:pt modelId="{70DE2807-7389-43C1-A071-330F5EBAD7DF}" type="sibTrans" cxnId="{348F9071-98EA-4D09-B690-BEE799726BB6}">
      <dgm:prSet/>
      <dgm:spPr/>
      <dgm:t>
        <a:bodyPr/>
        <a:lstStyle/>
        <a:p>
          <a:endParaRPr lang="fr-FR"/>
        </a:p>
      </dgm:t>
    </dgm:pt>
    <dgm:pt modelId="{411FEE5A-E919-47CE-A784-D3B39339746F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Formation des bénévoles</a:t>
          </a:r>
        </a:p>
      </dgm:t>
    </dgm:pt>
    <dgm:pt modelId="{C78E349C-DAA9-4D98-A89D-9C72EA5B5E04}" type="parTrans" cxnId="{D7BA04E1-FA47-452E-848E-BF6D8FC36947}">
      <dgm:prSet/>
      <dgm:spPr/>
      <dgm:t>
        <a:bodyPr/>
        <a:lstStyle/>
        <a:p>
          <a:endParaRPr lang="fr-FR"/>
        </a:p>
      </dgm:t>
    </dgm:pt>
    <dgm:pt modelId="{77C7FF6B-CAA7-41A6-BC3C-8F3F8B2D8010}" type="sibTrans" cxnId="{D7BA04E1-FA47-452E-848E-BF6D8FC36947}">
      <dgm:prSet/>
      <dgm:spPr/>
      <dgm:t>
        <a:bodyPr/>
        <a:lstStyle/>
        <a:p>
          <a:endParaRPr lang="fr-FR"/>
        </a:p>
      </dgm:t>
    </dgm:pt>
    <dgm:pt modelId="{5135ABAC-3DCA-4AC8-8015-8CE56B2D7FB8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Equipements activités maraîchage</a:t>
          </a:r>
        </a:p>
      </dgm:t>
    </dgm:pt>
    <dgm:pt modelId="{F7603522-2F06-4ACF-A5AE-50AFBA259468}" type="parTrans" cxnId="{EA6C6C78-80FE-4349-8908-66D5B50A6211}">
      <dgm:prSet/>
      <dgm:spPr/>
      <dgm:t>
        <a:bodyPr/>
        <a:lstStyle/>
        <a:p>
          <a:endParaRPr lang="fr-FR"/>
        </a:p>
      </dgm:t>
    </dgm:pt>
    <dgm:pt modelId="{A3009CC9-6530-4FD8-80B7-6A7A5FF593A0}" type="sibTrans" cxnId="{EA6C6C78-80FE-4349-8908-66D5B50A6211}">
      <dgm:prSet/>
      <dgm:spPr/>
      <dgm:t>
        <a:bodyPr/>
        <a:lstStyle/>
        <a:p>
          <a:endParaRPr lang="fr-FR"/>
        </a:p>
      </dgm:t>
    </dgm:pt>
    <dgm:pt modelId="{811C34EC-22D5-4B4D-B8CC-726636406AB6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Aménagement Local Epicerie Solidaire</a:t>
          </a:r>
        </a:p>
      </dgm:t>
    </dgm:pt>
    <dgm:pt modelId="{D4E1BB14-43DB-48E4-AD46-DF465F28AD21}" type="parTrans" cxnId="{B7EF5C07-4AA5-4E76-BFD8-CC18B6EEAFBE}">
      <dgm:prSet/>
      <dgm:spPr/>
      <dgm:t>
        <a:bodyPr/>
        <a:lstStyle/>
        <a:p>
          <a:endParaRPr lang="fr-FR"/>
        </a:p>
      </dgm:t>
    </dgm:pt>
    <dgm:pt modelId="{CC39C385-6418-452E-9B21-697C21B1C59C}" type="sibTrans" cxnId="{B7EF5C07-4AA5-4E76-BFD8-CC18B6EEAFBE}">
      <dgm:prSet/>
      <dgm:spPr/>
      <dgm:t>
        <a:bodyPr/>
        <a:lstStyle/>
        <a:p>
          <a:endParaRPr lang="fr-FR"/>
        </a:p>
      </dgm:t>
    </dgm:pt>
    <dgm:pt modelId="{2E1DEB6C-2ED7-4FDF-9F7C-BA859ABABB07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Aménagement cuisine pédagogique et salle Nature</a:t>
          </a:r>
        </a:p>
      </dgm:t>
    </dgm:pt>
    <dgm:pt modelId="{93450061-C692-4553-A3A9-7951DC628732}" type="parTrans" cxnId="{5F8CD4D2-56EB-4343-B261-F932B25B7D2D}">
      <dgm:prSet/>
      <dgm:spPr/>
      <dgm:t>
        <a:bodyPr/>
        <a:lstStyle/>
        <a:p>
          <a:endParaRPr lang="fr-FR"/>
        </a:p>
      </dgm:t>
    </dgm:pt>
    <dgm:pt modelId="{E20F0B3F-0B02-4BD3-A2B2-75146B307CD7}" type="sibTrans" cxnId="{5F8CD4D2-56EB-4343-B261-F932B25B7D2D}">
      <dgm:prSet/>
      <dgm:spPr/>
      <dgm:t>
        <a:bodyPr/>
        <a:lstStyle/>
        <a:p>
          <a:endParaRPr lang="fr-FR"/>
        </a:p>
      </dgm:t>
    </dgm:pt>
    <dgm:pt modelId="{D7F3EA1F-51EF-4144-A261-DB1B012FA881}" type="pres">
      <dgm:prSet presAssocID="{B9BC4F55-2E5B-466C-A985-EC3612AF41F9}" presName="Name0" presStyleCnt="0">
        <dgm:presLayoutVars>
          <dgm:dir/>
          <dgm:animLvl val="lvl"/>
          <dgm:resizeHandles val="exact"/>
        </dgm:presLayoutVars>
      </dgm:prSet>
      <dgm:spPr/>
    </dgm:pt>
    <dgm:pt modelId="{CBBA3EB2-0C4E-4ED2-BF2E-D663526E511E}" type="pres">
      <dgm:prSet presAssocID="{459364CD-8DD2-43F5-A713-45850E2F1C66}" presName="compositeNode" presStyleCnt="0">
        <dgm:presLayoutVars>
          <dgm:bulletEnabled val="1"/>
        </dgm:presLayoutVars>
      </dgm:prSet>
      <dgm:spPr/>
    </dgm:pt>
    <dgm:pt modelId="{FE9D68A0-DB9F-4534-AED0-9AE13A9F122F}" type="pres">
      <dgm:prSet presAssocID="{459364CD-8DD2-43F5-A713-45850E2F1C66}" presName="bgRect" presStyleLbl="node1" presStyleIdx="0" presStyleCnt="3"/>
      <dgm:spPr/>
    </dgm:pt>
    <dgm:pt modelId="{35A821FE-7F48-42D9-BC78-841C7CC6027C}" type="pres">
      <dgm:prSet presAssocID="{459364CD-8DD2-43F5-A713-45850E2F1C66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29FFAE3B-F5CB-499E-B4FB-A14A34DC8E18}" type="pres">
      <dgm:prSet presAssocID="{459364CD-8DD2-43F5-A713-45850E2F1C66}" presName="childNode" presStyleLbl="node1" presStyleIdx="0" presStyleCnt="3">
        <dgm:presLayoutVars>
          <dgm:bulletEnabled val="1"/>
        </dgm:presLayoutVars>
      </dgm:prSet>
      <dgm:spPr/>
    </dgm:pt>
    <dgm:pt modelId="{8F09D522-53B0-4C6C-AFAB-4A5B537B4B42}" type="pres">
      <dgm:prSet presAssocID="{54974DDD-4F16-4C3C-BEA4-EE021C520EFC}" presName="hSp" presStyleCnt="0"/>
      <dgm:spPr/>
    </dgm:pt>
    <dgm:pt modelId="{53A60980-F1DB-40FA-B95B-5C9AF6B6DFA6}" type="pres">
      <dgm:prSet presAssocID="{54974DDD-4F16-4C3C-BEA4-EE021C520EFC}" presName="vProcSp" presStyleCnt="0"/>
      <dgm:spPr/>
    </dgm:pt>
    <dgm:pt modelId="{1D8235BC-6D09-4BB2-B432-7BF400E05E62}" type="pres">
      <dgm:prSet presAssocID="{54974DDD-4F16-4C3C-BEA4-EE021C520EFC}" presName="vSp1" presStyleCnt="0"/>
      <dgm:spPr/>
    </dgm:pt>
    <dgm:pt modelId="{5F844718-F7DC-4926-88B6-C493E37BEC0D}" type="pres">
      <dgm:prSet presAssocID="{54974DDD-4F16-4C3C-BEA4-EE021C520EFC}" presName="simulatedConn" presStyleLbl="solidFgAcc1" presStyleIdx="0" presStyleCnt="2"/>
      <dgm:spPr/>
    </dgm:pt>
    <dgm:pt modelId="{351A73A9-8D5B-4426-AE90-9B6C7852B93F}" type="pres">
      <dgm:prSet presAssocID="{54974DDD-4F16-4C3C-BEA4-EE021C520EFC}" presName="vSp2" presStyleCnt="0"/>
      <dgm:spPr/>
    </dgm:pt>
    <dgm:pt modelId="{CC142D5F-B281-4994-95B0-35D6EDCD6799}" type="pres">
      <dgm:prSet presAssocID="{54974DDD-4F16-4C3C-BEA4-EE021C520EFC}" presName="sibTrans" presStyleCnt="0"/>
      <dgm:spPr/>
    </dgm:pt>
    <dgm:pt modelId="{1CEE0189-258E-4A38-96C6-CC2758084387}" type="pres">
      <dgm:prSet presAssocID="{3C966D29-F6DA-44F1-B747-AFEF9EEBC4A5}" presName="compositeNode" presStyleCnt="0">
        <dgm:presLayoutVars>
          <dgm:bulletEnabled val="1"/>
        </dgm:presLayoutVars>
      </dgm:prSet>
      <dgm:spPr/>
    </dgm:pt>
    <dgm:pt modelId="{6174AF17-478B-40B4-BA0C-ACE5D0207B00}" type="pres">
      <dgm:prSet presAssocID="{3C966D29-F6DA-44F1-B747-AFEF9EEBC4A5}" presName="bgRect" presStyleLbl="node1" presStyleIdx="1" presStyleCnt="3"/>
      <dgm:spPr/>
    </dgm:pt>
    <dgm:pt modelId="{1E87521B-A899-4089-95C0-1C810B4FE56F}" type="pres">
      <dgm:prSet presAssocID="{3C966D29-F6DA-44F1-B747-AFEF9EEBC4A5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670A05B-9513-4A49-9E1E-EF1672ED6165}" type="pres">
      <dgm:prSet presAssocID="{3C966D29-F6DA-44F1-B747-AFEF9EEBC4A5}" presName="childNode" presStyleLbl="node1" presStyleIdx="1" presStyleCnt="3">
        <dgm:presLayoutVars>
          <dgm:bulletEnabled val="1"/>
        </dgm:presLayoutVars>
      </dgm:prSet>
      <dgm:spPr/>
    </dgm:pt>
    <dgm:pt modelId="{98AD54D1-EE1E-4ACC-8713-E60FD2ADB194}" type="pres">
      <dgm:prSet presAssocID="{A3528DEB-6C46-47BA-83D5-937E152FBC4D}" presName="hSp" presStyleCnt="0"/>
      <dgm:spPr/>
    </dgm:pt>
    <dgm:pt modelId="{770403C4-7A71-4CD3-9FCC-740D61E5AEA8}" type="pres">
      <dgm:prSet presAssocID="{A3528DEB-6C46-47BA-83D5-937E152FBC4D}" presName="vProcSp" presStyleCnt="0"/>
      <dgm:spPr/>
    </dgm:pt>
    <dgm:pt modelId="{691E35FC-EF97-48F5-911A-5164FFCC48BC}" type="pres">
      <dgm:prSet presAssocID="{A3528DEB-6C46-47BA-83D5-937E152FBC4D}" presName="vSp1" presStyleCnt="0"/>
      <dgm:spPr/>
    </dgm:pt>
    <dgm:pt modelId="{12D0CDE3-361E-4197-BC0E-A27F302DB39D}" type="pres">
      <dgm:prSet presAssocID="{A3528DEB-6C46-47BA-83D5-937E152FBC4D}" presName="simulatedConn" presStyleLbl="solidFgAcc1" presStyleIdx="1" presStyleCnt="2"/>
      <dgm:spPr/>
    </dgm:pt>
    <dgm:pt modelId="{AF2E9318-08C8-463E-BF0A-EE062AF5620C}" type="pres">
      <dgm:prSet presAssocID="{A3528DEB-6C46-47BA-83D5-937E152FBC4D}" presName="vSp2" presStyleCnt="0"/>
      <dgm:spPr/>
    </dgm:pt>
    <dgm:pt modelId="{071BBD5C-4992-4200-A4DC-D860BE307EEE}" type="pres">
      <dgm:prSet presAssocID="{A3528DEB-6C46-47BA-83D5-937E152FBC4D}" presName="sibTrans" presStyleCnt="0"/>
      <dgm:spPr/>
    </dgm:pt>
    <dgm:pt modelId="{BDA3F972-81AE-423F-A818-5D19A8701B7E}" type="pres">
      <dgm:prSet presAssocID="{755DB2E6-1E3F-4C30-AF16-5FBA7A233507}" presName="compositeNode" presStyleCnt="0">
        <dgm:presLayoutVars>
          <dgm:bulletEnabled val="1"/>
        </dgm:presLayoutVars>
      </dgm:prSet>
      <dgm:spPr/>
    </dgm:pt>
    <dgm:pt modelId="{1D882A12-9084-4864-8C92-4AF6192F1F3F}" type="pres">
      <dgm:prSet presAssocID="{755DB2E6-1E3F-4C30-AF16-5FBA7A233507}" presName="bgRect" presStyleLbl="node1" presStyleIdx="2" presStyleCnt="3"/>
      <dgm:spPr/>
    </dgm:pt>
    <dgm:pt modelId="{1C67A61F-84CB-4739-995E-E5D654B43BAA}" type="pres">
      <dgm:prSet presAssocID="{755DB2E6-1E3F-4C30-AF16-5FBA7A233507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1A98D571-ED14-495D-846A-7236D5656622}" type="pres">
      <dgm:prSet presAssocID="{755DB2E6-1E3F-4C30-AF16-5FBA7A233507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6C433D07-8175-42B5-9E19-3680F989EA8E}" type="presOf" srcId="{9A8C1C07-337C-4ECF-A871-BC4312BEBA18}" destId="{1A98D571-ED14-495D-846A-7236D5656622}" srcOrd="0" destOrd="0" presId="urn:microsoft.com/office/officeart/2005/8/layout/hProcess7"/>
    <dgm:cxn modelId="{B7EF5C07-4AA5-4E76-BFD8-CC18B6EEAFBE}" srcId="{3C966D29-F6DA-44F1-B747-AFEF9EEBC4A5}" destId="{811C34EC-22D5-4B4D-B8CC-726636406AB6}" srcOrd="2" destOrd="0" parTransId="{D4E1BB14-43DB-48E4-AD46-DF465F28AD21}" sibTransId="{CC39C385-6418-452E-9B21-697C21B1C59C}"/>
    <dgm:cxn modelId="{6BEB7A13-BCD7-4966-98B4-9ED326928248}" srcId="{459364CD-8DD2-43F5-A713-45850E2F1C66}" destId="{E57E41EC-3D4D-470B-84E5-5398CAD657D8}" srcOrd="0" destOrd="0" parTransId="{AC84E1E7-C331-4800-8F75-7471B5ECE56D}" sibTransId="{24A1F4BD-9DA5-4587-805C-CAA920D7AA22}"/>
    <dgm:cxn modelId="{9DE4C823-1B7A-41C9-80EC-74B93E2E9DF1}" type="presOf" srcId="{811C34EC-22D5-4B4D-B8CC-726636406AB6}" destId="{0670A05B-9513-4A49-9E1E-EF1672ED6165}" srcOrd="0" destOrd="2" presId="urn:microsoft.com/office/officeart/2005/8/layout/hProcess7"/>
    <dgm:cxn modelId="{64A5DE26-89EC-4993-8931-595CAEF25BF3}" srcId="{B9BC4F55-2E5B-466C-A985-EC3612AF41F9}" destId="{459364CD-8DD2-43F5-A713-45850E2F1C66}" srcOrd="0" destOrd="0" parTransId="{B3633B40-96FA-4ED7-8447-3E119EEC901D}" sibTransId="{54974DDD-4F16-4C3C-BEA4-EE021C520EFC}"/>
    <dgm:cxn modelId="{C8756233-77B6-4219-9DBE-842513E7405C}" srcId="{B9BC4F55-2E5B-466C-A985-EC3612AF41F9}" destId="{755DB2E6-1E3F-4C30-AF16-5FBA7A233507}" srcOrd="2" destOrd="0" parTransId="{D77E2172-F1E2-43C8-8115-B5B7C9A22CEF}" sibTransId="{9D89DC62-1F89-44BF-B86C-123C04B04A29}"/>
    <dgm:cxn modelId="{8EEF5E37-7123-44F7-9F7A-7E3016CB3F4A}" type="presOf" srcId="{2E1DEB6C-2ED7-4FDF-9F7C-BA859ABABB07}" destId="{0670A05B-9513-4A49-9E1E-EF1672ED6165}" srcOrd="0" destOrd="3" presId="urn:microsoft.com/office/officeart/2005/8/layout/hProcess7"/>
    <dgm:cxn modelId="{3C583E3B-E9FD-4714-8D30-EB692D10B96F}" srcId="{B9BC4F55-2E5B-466C-A985-EC3612AF41F9}" destId="{3C966D29-F6DA-44F1-B747-AFEF9EEBC4A5}" srcOrd="1" destOrd="0" parTransId="{BDF0A3AC-F19B-4559-95EE-99A59BC66611}" sibTransId="{A3528DEB-6C46-47BA-83D5-937E152FBC4D}"/>
    <dgm:cxn modelId="{6F89675C-2099-4B59-8E06-118DACAAD46D}" type="presOf" srcId="{411FEE5A-E919-47CE-A784-D3B39339746F}" destId="{29FFAE3B-F5CB-499E-B4FB-A14A34DC8E18}" srcOrd="0" destOrd="1" presId="urn:microsoft.com/office/officeart/2005/8/layout/hProcess7"/>
    <dgm:cxn modelId="{C3331F61-78A8-4C9F-817E-7BF7DB76D8ED}" srcId="{3C966D29-F6DA-44F1-B747-AFEF9EEBC4A5}" destId="{459B5A93-B7F9-4BDE-8DF5-E959BE3B3120}" srcOrd="0" destOrd="0" parTransId="{63BD52E9-10B9-4786-9F1F-E8E1995DF14A}" sibTransId="{E6AFD35C-E5CE-442D-B2AB-CDB9AC1728B9}"/>
    <dgm:cxn modelId="{8EE37143-A145-4DF2-B54F-C0DEE90951A7}" type="presOf" srcId="{E57E41EC-3D4D-470B-84E5-5398CAD657D8}" destId="{29FFAE3B-F5CB-499E-B4FB-A14A34DC8E18}" srcOrd="0" destOrd="0" presId="urn:microsoft.com/office/officeart/2005/8/layout/hProcess7"/>
    <dgm:cxn modelId="{37459066-A128-4AD1-B1B3-A471E1B702D2}" type="presOf" srcId="{459364CD-8DD2-43F5-A713-45850E2F1C66}" destId="{35A821FE-7F48-42D9-BC78-841C7CC6027C}" srcOrd="1" destOrd="0" presId="urn:microsoft.com/office/officeart/2005/8/layout/hProcess7"/>
    <dgm:cxn modelId="{2B526449-D932-48CB-860E-EFD36FE35E34}" type="presOf" srcId="{755DB2E6-1E3F-4C30-AF16-5FBA7A233507}" destId="{1D882A12-9084-4864-8C92-4AF6192F1F3F}" srcOrd="0" destOrd="0" presId="urn:microsoft.com/office/officeart/2005/8/layout/hProcess7"/>
    <dgm:cxn modelId="{15126071-2947-42BC-BC11-2ECE5239E243}" type="presOf" srcId="{459364CD-8DD2-43F5-A713-45850E2F1C66}" destId="{FE9D68A0-DB9F-4534-AED0-9AE13A9F122F}" srcOrd="0" destOrd="0" presId="urn:microsoft.com/office/officeart/2005/8/layout/hProcess7"/>
    <dgm:cxn modelId="{348F9071-98EA-4D09-B690-BEE799726BB6}" srcId="{755DB2E6-1E3F-4C30-AF16-5FBA7A233507}" destId="{9A8C1C07-337C-4ECF-A871-BC4312BEBA18}" srcOrd="0" destOrd="0" parTransId="{1A733157-E555-4806-8380-485643960382}" sibTransId="{70DE2807-7389-43C1-A071-330F5EBAD7DF}"/>
    <dgm:cxn modelId="{B519C155-9064-4E8E-9600-6E0C72EDCA6B}" type="presOf" srcId="{5135ABAC-3DCA-4AC8-8015-8CE56B2D7FB8}" destId="{0670A05B-9513-4A49-9E1E-EF1672ED6165}" srcOrd="0" destOrd="1" presId="urn:microsoft.com/office/officeart/2005/8/layout/hProcess7"/>
    <dgm:cxn modelId="{EA6C6C78-80FE-4349-8908-66D5B50A6211}" srcId="{3C966D29-F6DA-44F1-B747-AFEF9EEBC4A5}" destId="{5135ABAC-3DCA-4AC8-8015-8CE56B2D7FB8}" srcOrd="1" destOrd="0" parTransId="{F7603522-2F06-4ACF-A5AE-50AFBA259468}" sibTransId="{A3009CC9-6530-4FD8-80B7-6A7A5FF593A0}"/>
    <dgm:cxn modelId="{FEEA3684-E191-4F70-84FC-57A02B3D06C8}" type="presOf" srcId="{755DB2E6-1E3F-4C30-AF16-5FBA7A233507}" destId="{1C67A61F-84CB-4739-995E-E5D654B43BAA}" srcOrd="1" destOrd="0" presId="urn:microsoft.com/office/officeart/2005/8/layout/hProcess7"/>
    <dgm:cxn modelId="{8F29DF93-A32E-484D-B482-9DCF4F267A3F}" type="presOf" srcId="{3C966D29-F6DA-44F1-B747-AFEF9EEBC4A5}" destId="{1E87521B-A899-4089-95C0-1C810B4FE56F}" srcOrd="1" destOrd="0" presId="urn:microsoft.com/office/officeart/2005/8/layout/hProcess7"/>
    <dgm:cxn modelId="{7009ADA5-E742-4937-9D08-FB96CDCCF5F2}" type="presOf" srcId="{3C966D29-F6DA-44F1-B747-AFEF9EEBC4A5}" destId="{6174AF17-478B-40B4-BA0C-ACE5D0207B00}" srcOrd="0" destOrd="0" presId="urn:microsoft.com/office/officeart/2005/8/layout/hProcess7"/>
    <dgm:cxn modelId="{5B9ADAD0-342D-4E49-9627-2E6197C52616}" type="presOf" srcId="{B9BC4F55-2E5B-466C-A985-EC3612AF41F9}" destId="{D7F3EA1F-51EF-4144-A261-DB1B012FA881}" srcOrd="0" destOrd="0" presId="urn:microsoft.com/office/officeart/2005/8/layout/hProcess7"/>
    <dgm:cxn modelId="{5F8CD4D2-56EB-4343-B261-F932B25B7D2D}" srcId="{3C966D29-F6DA-44F1-B747-AFEF9EEBC4A5}" destId="{2E1DEB6C-2ED7-4FDF-9F7C-BA859ABABB07}" srcOrd="3" destOrd="0" parTransId="{93450061-C692-4553-A3A9-7951DC628732}" sibTransId="{E20F0B3F-0B02-4BD3-A2B2-75146B307CD7}"/>
    <dgm:cxn modelId="{D7BA04E1-FA47-452E-848E-BF6D8FC36947}" srcId="{459364CD-8DD2-43F5-A713-45850E2F1C66}" destId="{411FEE5A-E919-47CE-A784-D3B39339746F}" srcOrd="1" destOrd="0" parTransId="{C78E349C-DAA9-4D98-A89D-9C72EA5B5E04}" sibTransId="{77C7FF6B-CAA7-41A6-BC3C-8F3F8B2D8010}"/>
    <dgm:cxn modelId="{AD5B33F9-E860-4AF1-B5E3-082D1CDEECE8}" type="presOf" srcId="{459B5A93-B7F9-4BDE-8DF5-E959BE3B3120}" destId="{0670A05B-9513-4A49-9E1E-EF1672ED6165}" srcOrd="0" destOrd="0" presId="urn:microsoft.com/office/officeart/2005/8/layout/hProcess7"/>
    <dgm:cxn modelId="{45990482-AEB5-430B-9A1B-ACE97C7C6DC1}" type="presParOf" srcId="{D7F3EA1F-51EF-4144-A261-DB1B012FA881}" destId="{CBBA3EB2-0C4E-4ED2-BF2E-D663526E511E}" srcOrd="0" destOrd="0" presId="urn:microsoft.com/office/officeart/2005/8/layout/hProcess7"/>
    <dgm:cxn modelId="{A9C41BBF-4D15-44D9-B41D-0D816AA972CE}" type="presParOf" srcId="{CBBA3EB2-0C4E-4ED2-BF2E-D663526E511E}" destId="{FE9D68A0-DB9F-4534-AED0-9AE13A9F122F}" srcOrd="0" destOrd="0" presId="urn:microsoft.com/office/officeart/2005/8/layout/hProcess7"/>
    <dgm:cxn modelId="{C4FF3CFF-DD12-4850-9A67-8522A466F14A}" type="presParOf" srcId="{CBBA3EB2-0C4E-4ED2-BF2E-D663526E511E}" destId="{35A821FE-7F48-42D9-BC78-841C7CC6027C}" srcOrd="1" destOrd="0" presId="urn:microsoft.com/office/officeart/2005/8/layout/hProcess7"/>
    <dgm:cxn modelId="{56BAE575-A42A-4C13-BA0D-FE3FF296108C}" type="presParOf" srcId="{CBBA3EB2-0C4E-4ED2-BF2E-D663526E511E}" destId="{29FFAE3B-F5CB-499E-B4FB-A14A34DC8E18}" srcOrd="2" destOrd="0" presId="urn:microsoft.com/office/officeart/2005/8/layout/hProcess7"/>
    <dgm:cxn modelId="{12590912-51F2-43E4-87DD-04A2E0891AD5}" type="presParOf" srcId="{D7F3EA1F-51EF-4144-A261-DB1B012FA881}" destId="{8F09D522-53B0-4C6C-AFAB-4A5B537B4B42}" srcOrd="1" destOrd="0" presId="urn:microsoft.com/office/officeart/2005/8/layout/hProcess7"/>
    <dgm:cxn modelId="{6444718A-5B86-4644-8B91-2D101E853D38}" type="presParOf" srcId="{D7F3EA1F-51EF-4144-A261-DB1B012FA881}" destId="{53A60980-F1DB-40FA-B95B-5C9AF6B6DFA6}" srcOrd="2" destOrd="0" presId="urn:microsoft.com/office/officeart/2005/8/layout/hProcess7"/>
    <dgm:cxn modelId="{B0E65D77-1AA5-4834-BC10-B66C4E0E0750}" type="presParOf" srcId="{53A60980-F1DB-40FA-B95B-5C9AF6B6DFA6}" destId="{1D8235BC-6D09-4BB2-B432-7BF400E05E62}" srcOrd="0" destOrd="0" presId="urn:microsoft.com/office/officeart/2005/8/layout/hProcess7"/>
    <dgm:cxn modelId="{57F0E2C0-CEA2-401D-B3D2-BE8E281644D2}" type="presParOf" srcId="{53A60980-F1DB-40FA-B95B-5C9AF6B6DFA6}" destId="{5F844718-F7DC-4926-88B6-C493E37BEC0D}" srcOrd="1" destOrd="0" presId="urn:microsoft.com/office/officeart/2005/8/layout/hProcess7"/>
    <dgm:cxn modelId="{A5218894-DE56-468A-AB55-CFBBE7B51760}" type="presParOf" srcId="{53A60980-F1DB-40FA-B95B-5C9AF6B6DFA6}" destId="{351A73A9-8D5B-4426-AE90-9B6C7852B93F}" srcOrd="2" destOrd="0" presId="urn:microsoft.com/office/officeart/2005/8/layout/hProcess7"/>
    <dgm:cxn modelId="{BF4175D1-9112-4A22-AADB-ED7D4EF0E163}" type="presParOf" srcId="{D7F3EA1F-51EF-4144-A261-DB1B012FA881}" destId="{CC142D5F-B281-4994-95B0-35D6EDCD6799}" srcOrd="3" destOrd="0" presId="urn:microsoft.com/office/officeart/2005/8/layout/hProcess7"/>
    <dgm:cxn modelId="{730EF876-82ED-45D1-8AA6-4BAC6EF04B09}" type="presParOf" srcId="{D7F3EA1F-51EF-4144-A261-DB1B012FA881}" destId="{1CEE0189-258E-4A38-96C6-CC2758084387}" srcOrd="4" destOrd="0" presId="urn:microsoft.com/office/officeart/2005/8/layout/hProcess7"/>
    <dgm:cxn modelId="{7696E83D-DBBA-43C2-BD2A-F622EE9641F1}" type="presParOf" srcId="{1CEE0189-258E-4A38-96C6-CC2758084387}" destId="{6174AF17-478B-40B4-BA0C-ACE5D0207B00}" srcOrd="0" destOrd="0" presId="urn:microsoft.com/office/officeart/2005/8/layout/hProcess7"/>
    <dgm:cxn modelId="{E8D4F201-A38C-488E-97F5-55B76C23B11E}" type="presParOf" srcId="{1CEE0189-258E-4A38-96C6-CC2758084387}" destId="{1E87521B-A899-4089-95C0-1C810B4FE56F}" srcOrd="1" destOrd="0" presId="urn:microsoft.com/office/officeart/2005/8/layout/hProcess7"/>
    <dgm:cxn modelId="{AC4E8E58-964D-4E46-A4C6-B29F7F8D67FF}" type="presParOf" srcId="{1CEE0189-258E-4A38-96C6-CC2758084387}" destId="{0670A05B-9513-4A49-9E1E-EF1672ED6165}" srcOrd="2" destOrd="0" presId="urn:microsoft.com/office/officeart/2005/8/layout/hProcess7"/>
    <dgm:cxn modelId="{7EBB6408-9BA4-4EC6-8708-A7E34E578DE1}" type="presParOf" srcId="{D7F3EA1F-51EF-4144-A261-DB1B012FA881}" destId="{98AD54D1-EE1E-4ACC-8713-E60FD2ADB194}" srcOrd="5" destOrd="0" presId="urn:microsoft.com/office/officeart/2005/8/layout/hProcess7"/>
    <dgm:cxn modelId="{A4517D52-D5B7-40F6-B2D2-B53DA240032F}" type="presParOf" srcId="{D7F3EA1F-51EF-4144-A261-DB1B012FA881}" destId="{770403C4-7A71-4CD3-9FCC-740D61E5AEA8}" srcOrd="6" destOrd="0" presId="urn:microsoft.com/office/officeart/2005/8/layout/hProcess7"/>
    <dgm:cxn modelId="{775AABF4-293F-4557-A07A-F4457C89AEEB}" type="presParOf" srcId="{770403C4-7A71-4CD3-9FCC-740D61E5AEA8}" destId="{691E35FC-EF97-48F5-911A-5164FFCC48BC}" srcOrd="0" destOrd="0" presId="urn:microsoft.com/office/officeart/2005/8/layout/hProcess7"/>
    <dgm:cxn modelId="{0B5554C2-779A-40F4-B38B-35240AF2CA9B}" type="presParOf" srcId="{770403C4-7A71-4CD3-9FCC-740D61E5AEA8}" destId="{12D0CDE3-361E-4197-BC0E-A27F302DB39D}" srcOrd="1" destOrd="0" presId="urn:microsoft.com/office/officeart/2005/8/layout/hProcess7"/>
    <dgm:cxn modelId="{E6ED7BC0-344F-4D08-ACBA-2A933500231F}" type="presParOf" srcId="{770403C4-7A71-4CD3-9FCC-740D61E5AEA8}" destId="{AF2E9318-08C8-463E-BF0A-EE062AF5620C}" srcOrd="2" destOrd="0" presId="urn:microsoft.com/office/officeart/2005/8/layout/hProcess7"/>
    <dgm:cxn modelId="{AC1A7229-B076-4524-8099-451E4D361850}" type="presParOf" srcId="{D7F3EA1F-51EF-4144-A261-DB1B012FA881}" destId="{071BBD5C-4992-4200-A4DC-D860BE307EEE}" srcOrd="7" destOrd="0" presId="urn:microsoft.com/office/officeart/2005/8/layout/hProcess7"/>
    <dgm:cxn modelId="{660A59DA-73C9-4AF0-AC9F-2E293013EBCD}" type="presParOf" srcId="{D7F3EA1F-51EF-4144-A261-DB1B012FA881}" destId="{BDA3F972-81AE-423F-A818-5D19A8701B7E}" srcOrd="8" destOrd="0" presId="urn:microsoft.com/office/officeart/2005/8/layout/hProcess7"/>
    <dgm:cxn modelId="{7271B81C-37ED-4546-964F-A1CCAEEF1D49}" type="presParOf" srcId="{BDA3F972-81AE-423F-A818-5D19A8701B7E}" destId="{1D882A12-9084-4864-8C92-4AF6192F1F3F}" srcOrd="0" destOrd="0" presId="urn:microsoft.com/office/officeart/2005/8/layout/hProcess7"/>
    <dgm:cxn modelId="{3FA05AB7-F4AA-4DA1-A1B5-B252AA8B9069}" type="presParOf" srcId="{BDA3F972-81AE-423F-A818-5D19A8701B7E}" destId="{1C67A61F-84CB-4739-995E-E5D654B43BAA}" srcOrd="1" destOrd="0" presId="urn:microsoft.com/office/officeart/2005/8/layout/hProcess7"/>
    <dgm:cxn modelId="{4572AF66-AE05-417D-AE49-35807E38C30F}" type="presParOf" srcId="{BDA3F972-81AE-423F-A818-5D19A8701B7E}" destId="{1A98D571-ED14-495D-846A-7236D565662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BBFC7-550E-4CEF-9742-73F71D08A6AF}">
      <dsp:nvSpPr>
        <dsp:cNvPr id="0" name=""/>
        <dsp:cNvSpPr/>
      </dsp:nvSpPr>
      <dsp:spPr>
        <a:xfrm>
          <a:off x="0" y="0"/>
          <a:ext cx="8064896" cy="2022534"/>
        </a:xfrm>
        <a:prstGeom prst="notchedRightArrow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2D595-5856-43F9-8AD2-5C5162487EA3}">
      <dsp:nvSpPr>
        <dsp:cNvPr id="0" name=""/>
        <dsp:cNvSpPr/>
      </dsp:nvSpPr>
      <dsp:spPr>
        <a:xfrm>
          <a:off x="79418" y="2031281"/>
          <a:ext cx="888832" cy="360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Arial" panose="020B0604020202020204" pitchFamily="34" charset="0"/>
              <a:cs typeface="Arial" panose="020B0604020202020204" pitchFamily="34" charset="0"/>
            </a:rPr>
            <a:t>2016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Colibris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Rencontres</a:t>
          </a:r>
        </a:p>
      </dsp:txBody>
      <dsp:txXfrm>
        <a:off x="79418" y="2031281"/>
        <a:ext cx="888832" cy="360051"/>
      </dsp:txXfrm>
    </dsp:sp>
    <dsp:sp modelId="{FC0AFD17-2668-4D5C-824A-490FA1D15DF1}">
      <dsp:nvSpPr>
        <dsp:cNvPr id="0" name=""/>
        <dsp:cNvSpPr/>
      </dsp:nvSpPr>
      <dsp:spPr>
        <a:xfrm>
          <a:off x="339538" y="775176"/>
          <a:ext cx="505633" cy="50563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AB7C9-37F4-4238-8BC3-0074A6BE2F6C}">
      <dsp:nvSpPr>
        <dsp:cNvPr id="0" name=""/>
        <dsp:cNvSpPr/>
      </dsp:nvSpPr>
      <dsp:spPr>
        <a:xfrm>
          <a:off x="900345" y="1693766"/>
          <a:ext cx="1112500" cy="1008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Arial" panose="020B0604020202020204" pitchFamily="34" charset="0"/>
              <a:cs typeface="Arial" panose="020B0604020202020204" pitchFamily="34" charset="0"/>
            </a:rPr>
            <a:t>2017</a:t>
          </a: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</a:t>
          </a:r>
          <a:r>
            <a:rPr lang="fr-FR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G’Rhin</a:t>
          </a: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 de sel                               1</a:t>
          </a:r>
          <a:r>
            <a:rPr lang="fr-FR" sz="11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er</a:t>
          </a: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 jardin pédagogique</a:t>
          </a:r>
        </a:p>
      </dsp:txBody>
      <dsp:txXfrm>
        <a:off x="900345" y="1693766"/>
        <a:ext cx="1112500" cy="1008091"/>
      </dsp:txXfrm>
    </dsp:sp>
    <dsp:sp modelId="{50877FBC-6474-435E-89DA-4860E255876B}">
      <dsp:nvSpPr>
        <dsp:cNvPr id="0" name=""/>
        <dsp:cNvSpPr/>
      </dsp:nvSpPr>
      <dsp:spPr>
        <a:xfrm>
          <a:off x="1297085" y="775176"/>
          <a:ext cx="505633" cy="50563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29339-9A35-4EC8-A9E1-BF3918E9F3C6}">
      <dsp:nvSpPr>
        <dsp:cNvPr id="0" name=""/>
        <dsp:cNvSpPr/>
      </dsp:nvSpPr>
      <dsp:spPr>
        <a:xfrm>
          <a:off x="2088230" y="350788"/>
          <a:ext cx="876919" cy="1919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Arial" panose="020B0604020202020204" pitchFamily="34" charset="0"/>
              <a:cs typeface="Arial" panose="020B0604020202020204" pitchFamily="34" charset="0"/>
            </a:rPr>
            <a:t>2018    </a:t>
          </a: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Epicerie solidaire</a:t>
          </a:r>
        </a:p>
      </dsp:txBody>
      <dsp:txXfrm>
        <a:off x="2088230" y="350788"/>
        <a:ext cx="876919" cy="1919708"/>
      </dsp:txXfrm>
    </dsp:sp>
    <dsp:sp modelId="{63BDE3E1-0529-4441-A23C-72665A09D80B}">
      <dsp:nvSpPr>
        <dsp:cNvPr id="0" name=""/>
        <dsp:cNvSpPr/>
      </dsp:nvSpPr>
      <dsp:spPr>
        <a:xfrm>
          <a:off x="2209671" y="785284"/>
          <a:ext cx="505633" cy="50563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F3E52-B039-49A8-AB33-250610AB8ECD}">
      <dsp:nvSpPr>
        <dsp:cNvPr id="0" name=""/>
        <dsp:cNvSpPr/>
      </dsp:nvSpPr>
      <dsp:spPr>
        <a:xfrm>
          <a:off x="3031460" y="1690596"/>
          <a:ext cx="749086" cy="202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Pacte pour la transition </a:t>
          </a:r>
        </a:p>
      </dsp:txBody>
      <dsp:txXfrm>
        <a:off x="3031460" y="1690596"/>
        <a:ext cx="749086" cy="2022534"/>
      </dsp:txXfrm>
    </dsp:sp>
    <dsp:sp modelId="{EE7E5ACA-5B65-4786-B477-F0D01979FC1C}">
      <dsp:nvSpPr>
        <dsp:cNvPr id="0" name=""/>
        <dsp:cNvSpPr/>
      </dsp:nvSpPr>
      <dsp:spPr>
        <a:xfrm>
          <a:off x="3136893" y="792090"/>
          <a:ext cx="505633" cy="50563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B27ED-0176-4A4E-9F87-3C558B8D62B3}">
      <dsp:nvSpPr>
        <dsp:cNvPr id="0" name=""/>
        <dsp:cNvSpPr/>
      </dsp:nvSpPr>
      <dsp:spPr>
        <a:xfrm>
          <a:off x="3803630" y="351430"/>
          <a:ext cx="1119896" cy="205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Arial" panose="020B0604020202020204" pitchFamily="34" charset="0"/>
              <a:cs typeface="Arial" panose="020B0604020202020204" pitchFamily="34" charset="0"/>
            </a:rPr>
            <a:t>2020        </a:t>
          </a: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Changement                                      Equipe                                            municipale</a:t>
          </a:r>
        </a:p>
      </dsp:txBody>
      <dsp:txXfrm>
        <a:off x="3803630" y="351430"/>
        <a:ext cx="1119896" cy="2056937"/>
      </dsp:txXfrm>
    </dsp:sp>
    <dsp:sp modelId="{AD30A6B4-2BA5-4FE8-89A9-E5909CFE4FC3}">
      <dsp:nvSpPr>
        <dsp:cNvPr id="0" name=""/>
        <dsp:cNvSpPr/>
      </dsp:nvSpPr>
      <dsp:spPr>
        <a:xfrm>
          <a:off x="4067664" y="814899"/>
          <a:ext cx="505633" cy="50563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C0315-5EEC-4DDF-8929-5D26270BC163}">
      <dsp:nvSpPr>
        <dsp:cNvPr id="0" name=""/>
        <dsp:cNvSpPr/>
      </dsp:nvSpPr>
      <dsp:spPr>
        <a:xfrm>
          <a:off x="4915996" y="1684872"/>
          <a:ext cx="640863" cy="202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Arial" panose="020B0604020202020204" pitchFamily="34" charset="0"/>
              <a:cs typeface="Arial" panose="020B0604020202020204" pitchFamily="34" charset="0"/>
            </a:rPr>
            <a:t>2021  </a:t>
          </a: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L’école de                                             la forêt                                         nous rejoint</a:t>
          </a:r>
        </a:p>
      </dsp:txBody>
      <dsp:txXfrm>
        <a:off x="4915996" y="1684872"/>
        <a:ext cx="640863" cy="2022534"/>
      </dsp:txXfrm>
    </dsp:sp>
    <dsp:sp modelId="{0A0E6B89-CB97-40A7-B7AA-5DC1F8A782DB}">
      <dsp:nvSpPr>
        <dsp:cNvPr id="0" name=""/>
        <dsp:cNvSpPr/>
      </dsp:nvSpPr>
      <dsp:spPr>
        <a:xfrm>
          <a:off x="4984122" y="792090"/>
          <a:ext cx="505633" cy="50563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F9102-739B-4F9B-89D8-908B56E013DF}">
      <dsp:nvSpPr>
        <dsp:cNvPr id="0" name=""/>
        <dsp:cNvSpPr/>
      </dsp:nvSpPr>
      <dsp:spPr>
        <a:xfrm>
          <a:off x="5640992" y="-10001"/>
          <a:ext cx="990012" cy="2283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Arial" panose="020B0604020202020204" pitchFamily="34" charset="0"/>
              <a:cs typeface="Arial" panose="020B0604020202020204" pitchFamily="34" charset="0"/>
            </a:rPr>
            <a:t>2022             </a:t>
          </a: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Embauche du maraîcher</a:t>
          </a:r>
        </a:p>
      </dsp:txBody>
      <dsp:txXfrm>
        <a:off x="5640992" y="-10001"/>
        <a:ext cx="990012" cy="2283967"/>
      </dsp:txXfrm>
    </dsp:sp>
    <dsp:sp modelId="{97B5774C-D8A3-4367-B622-60B9465D1497}">
      <dsp:nvSpPr>
        <dsp:cNvPr id="0" name=""/>
        <dsp:cNvSpPr/>
      </dsp:nvSpPr>
      <dsp:spPr>
        <a:xfrm>
          <a:off x="5891940" y="764593"/>
          <a:ext cx="505633" cy="50563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27AE1-E28D-4551-9485-78401EECDA7B}">
      <dsp:nvSpPr>
        <dsp:cNvPr id="0" name=""/>
        <dsp:cNvSpPr/>
      </dsp:nvSpPr>
      <dsp:spPr>
        <a:xfrm>
          <a:off x="6912158" y="2287729"/>
          <a:ext cx="640863" cy="202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Arial" panose="020B0604020202020204" pitchFamily="34" charset="0"/>
              <a:cs typeface="Arial" panose="020B0604020202020204" pitchFamily="34" charset="0"/>
            </a:rPr>
            <a:t>2023</a:t>
          </a:r>
        </a:p>
      </dsp:txBody>
      <dsp:txXfrm>
        <a:off x="6912158" y="2287729"/>
        <a:ext cx="640863" cy="2022534"/>
      </dsp:txXfrm>
    </dsp:sp>
    <dsp:sp modelId="{CDDAB075-774F-4439-9A1C-96B4EA3387D0}">
      <dsp:nvSpPr>
        <dsp:cNvPr id="0" name=""/>
        <dsp:cNvSpPr/>
      </dsp:nvSpPr>
      <dsp:spPr>
        <a:xfrm>
          <a:off x="6752563" y="784450"/>
          <a:ext cx="505633" cy="505633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D8CB6-A300-40C7-9D79-5FC6AB132000}">
      <dsp:nvSpPr>
        <dsp:cNvPr id="0" name=""/>
        <dsp:cNvSpPr/>
      </dsp:nvSpPr>
      <dsp:spPr>
        <a:xfrm>
          <a:off x="3248002" y="10632"/>
          <a:ext cx="1943548" cy="8790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sp:txBody>
      <dsp:txXfrm>
        <a:off x="3248002" y="10632"/>
        <a:ext cx="1943548" cy="879035"/>
      </dsp:txXfrm>
    </dsp:sp>
    <dsp:sp modelId="{E46E8ADF-6C57-4F2F-8A21-FCDBB153C343}">
      <dsp:nvSpPr>
        <dsp:cNvPr id="0" name=""/>
        <dsp:cNvSpPr/>
      </dsp:nvSpPr>
      <dsp:spPr>
        <a:xfrm>
          <a:off x="2258002" y="1041"/>
          <a:ext cx="870245" cy="8790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48F09-FB81-4320-BD24-C1FCDDB248E3}">
      <dsp:nvSpPr>
        <dsp:cNvPr id="0" name=""/>
        <dsp:cNvSpPr/>
      </dsp:nvSpPr>
      <dsp:spPr>
        <a:xfrm>
          <a:off x="2258002" y="1025118"/>
          <a:ext cx="1943548" cy="8790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Environnement et Agriculture Bio</a:t>
          </a:r>
        </a:p>
      </dsp:txBody>
      <dsp:txXfrm>
        <a:off x="2258002" y="1025118"/>
        <a:ext cx="1943548" cy="879035"/>
      </dsp:txXfrm>
    </dsp:sp>
    <dsp:sp modelId="{49A4A7FE-228F-4053-A738-5E4150040E8E}">
      <dsp:nvSpPr>
        <dsp:cNvPr id="0" name=""/>
        <dsp:cNvSpPr/>
      </dsp:nvSpPr>
      <dsp:spPr>
        <a:xfrm>
          <a:off x="4288575" y="1025118"/>
          <a:ext cx="870245" cy="8790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0D902-90BE-44BF-A256-F8F171974309}">
      <dsp:nvSpPr>
        <dsp:cNvPr id="0" name=""/>
        <dsp:cNvSpPr/>
      </dsp:nvSpPr>
      <dsp:spPr>
        <a:xfrm>
          <a:off x="3215272" y="2049195"/>
          <a:ext cx="1943548" cy="8790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Santé</a:t>
          </a:r>
        </a:p>
      </dsp:txBody>
      <dsp:txXfrm>
        <a:off x="3215272" y="2049195"/>
        <a:ext cx="1943548" cy="879035"/>
      </dsp:txXfrm>
    </dsp:sp>
    <dsp:sp modelId="{4391E67C-1098-41A1-912C-23955943A3D4}">
      <dsp:nvSpPr>
        <dsp:cNvPr id="0" name=""/>
        <dsp:cNvSpPr/>
      </dsp:nvSpPr>
      <dsp:spPr>
        <a:xfrm>
          <a:off x="2258002" y="2049195"/>
          <a:ext cx="870245" cy="8790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EF63F-FAE4-4D61-80B6-D835CA8E1037}">
      <dsp:nvSpPr>
        <dsp:cNvPr id="0" name=""/>
        <dsp:cNvSpPr/>
      </dsp:nvSpPr>
      <dsp:spPr>
        <a:xfrm>
          <a:off x="2258002" y="3073272"/>
          <a:ext cx="1943548" cy="8790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Economie et Tourisme local</a:t>
          </a:r>
        </a:p>
      </dsp:txBody>
      <dsp:txXfrm>
        <a:off x="2258002" y="3073272"/>
        <a:ext cx="1943548" cy="879035"/>
      </dsp:txXfrm>
    </dsp:sp>
    <dsp:sp modelId="{64F77C2B-0F1F-4702-865D-B0679B0DB89A}">
      <dsp:nvSpPr>
        <dsp:cNvPr id="0" name=""/>
        <dsp:cNvSpPr/>
      </dsp:nvSpPr>
      <dsp:spPr>
        <a:xfrm>
          <a:off x="4288575" y="3073272"/>
          <a:ext cx="870245" cy="8790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E7C2D-A456-486C-BB53-3283EA330C89}">
      <dsp:nvSpPr>
        <dsp:cNvPr id="0" name=""/>
        <dsp:cNvSpPr/>
      </dsp:nvSpPr>
      <dsp:spPr>
        <a:xfrm>
          <a:off x="3215272" y="4097349"/>
          <a:ext cx="1943548" cy="8790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Social et Vivre Ensemble</a:t>
          </a:r>
        </a:p>
      </dsp:txBody>
      <dsp:txXfrm>
        <a:off x="3215272" y="4097349"/>
        <a:ext cx="1943548" cy="879035"/>
      </dsp:txXfrm>
    </dsp:sp>
    <dsp:sp modelId="{1D5098C9-7BFC-4F5B-B419-5D17950BB844}">
      <dsp:nvSpPr>
        <dsp:cNvPr id="0" name=""/>
        <dsp:cNvSpPr/>
      </dsp:nvSpPr>
      <dsp:spPr>
        <a:xfrm>
          <a:off x="2258002" y="4097349"/>
          <a:ext cx="870245" cy="8790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0CA50-720B-4B8C-8F27-6B824F96BD3D}">
      <dsp:nvSpPr>
        <dsp:cNvPr id="0" name=""/>
        <dsp:cNvSpPr/>
      </dsp:nvSpPr>
      <dsp:spPr>
        <a:xfrm>
          <a:off x="0" y="0"/>
          <a:ext cx="1190624" cy="406400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Colibris Kembs 68  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-  </a:t>
          </a:r>
          <a:r>
            <a:rPr lang="fr-FR" sz="1100" b="0" kern="1200" dirty="0"/>
            <a:t>Démocratie participative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 - Formation                </a:t>
          </a:r>
        </a:p>
      </dsp:txBody>
      <dsp:txXfrm>
        <a:off x="0" y="1625600"/>
        <a:ext cx="1190624" cy="1625600"/>
      </dsp:txXfrm>
    </dsp:sp>
    <dsp:sp modelId="{7F481F79-D746-4A65-91DE-335F3BE28544}">
      <dsp:nvSpPr>
        <dsp:cNvPr id="0" name=""/>
        <dsp:cNvSpPr/>
      </dsp:nvSpPr>
      <dsp:spPr>
        <a:xfrm>
          <a:off x="35718" y="243840"/>
          <a:ext cx="1119187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DE407-E451-42B0-8F76-6753478DD5A2}">
      <dsp:nvSpPr>
        <dsp:cNvPr id="0" name=""/>
        <dsp:cNvSpPr/>
      </dsp:nvSpPr>
      <dsp:spPr>
        <a:xfrm>
          <a:off x="1226343" y="0"/>
          <a:ext cx="1190624" cy="406400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 err="1"/>
            <a:t>G’Rhin</a:t>
          </a:r>
          <a:r>
            <a:rPr lang="fr-FR" sz="1200" b="1" kern="1200" dirty="0"/>
            <a:t> de sel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- Animations pédagogiques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- Jardins pédagogiques</a:t>
          </a:r>
          <a:br>
            <a:rPr lang="fr-FR" sz="1100" kern="1200" dirty="0"/>
          </a:br>
          <a:r>
            <a:rPr lang="fr-FR" sz="1100" kern="1200" dirty="0"/>
            <a:t>- Démocratie participative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- Coordination</a:t>
          </a:r>
        </a:p>
      </dsp:txBody>
      <dsp:txXfrm>
        <a:off x="1226343" y="1625600"/>
        <a:ext cx="1190624" cy="1625600"/>
      </dsp:txXfrm>
    </dsp:sp>
    <dsp:sp modelId="{74266EE7-205A-4E18-BF8B-75F3D5A3809B}">
      <dsp:nvSpPr>
        <dsp:cNvPr id="0" name=""/>
        <dsp:cNvSpPr/>
      </dsp:nvSpPr>
      <dsp:spPr>
        <a:xfrm>
          <a:off x="1262062" y="243840"/>
          <a:ext cx="1119187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178C9-6CD2-4993-A94C-044C38C26831}">
      <dsp:nvSpPr>
        <dsp:cNvPr id="0" name=""/>
        <dsp:cNvSpPr/>
      </dsp:nvSpPr>
      <dsp:spPr>
        <a:xfrm>
          <a:off x="2452687" y="0"/>
          <a:ext cx="1190624" cy="406400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Ecoles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- Animations pédagogiques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- Jardins pédagogiques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- Ecole de la forêt (</a:t>
          </a:r>
          <a:r>
            <a:rPr lang="fr-FR" sz="1100" kern="1200" dirty="0" err="1"/>
            <a:t>Tzama</a:t>
          </a:r>
          <a:r>
            <a:rPr lang="fr-FR" sz="1100" kern="1200" dirty="0"/>
            <a:t>)</a:t>
          </a:r>
        </a:p>
      </dsp:txBody>
      <dsp:txXfrm>
        <a:off x="2452687" y="1625600"/>
        <a:ext cx="1190624" cy="1625600"/>
      </dsp:txXfrm>
    </dsp:sp>
    <dsp:sp modelId="{C98564E2-0D0C-44CD-85E0-145722405404}">
      <dsp:nvSpPr>
        <dsp:cNvPr id="0" name=""/>
        <dsp:cNvSpPr/>
      </dsp:nvSpPr>
      <dsp:spPr>
        <a:xfrm>
          <a:off x="2488406" y="243840"/>
          <a:ext cx="1119187" cy="1353312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6C092-7026-411B-8CBA-B4AE494C1A6B}">
      <dsp:nvSpPr>
        <dsp:cNvPr id="0" name=""/>
        <dsp:cNvSpPr/>
      </dsp:nvSpPr>
      <dsp:spPr>
        <a:xfrm>
          <a:off x="3673030" y="0"/>
          <a:ext cx="1190624" cy="406400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Mairie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- Ecoles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- Restauration scolaire</a:t>
          </a:r>
        </a:p>
      </dsp:txBody>
      <dsp:txXfrm>
        <a:off x="3673030" y="1625600"/>
        <a:ext cx="1190624" cy="1625600"/>
      </dsp:txXfrm>
    </dsp:sp>
    <dsp:sp modelId="{7CE3F29B-2B0B-452E-ABB9-1A864BD3B838}">
      <dsp:nvSpPr>
        <dsp:cNvPr id="0" name=""/>
        <dsp:cNvSpPr/>
      </dsp:nvSpPr>
      <dsp:spPr>
        <a:xfrm>
          <a:off x="3714749" y="243840"/>
          <a:ext cx="1119187" cy="135331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D429F-98F0-402F-9D30-DB6162108F1F}">
      <dsp:nvSpPr>
        <dsp:cNvPr id="0" name=""/>
        <dsp:cNvSpPr/>
      </dsp:nvSpPr>
      <dsp:spPr>
        <a:xfrm>
          <a:off x="4905374" y="0"/>
          <a:ext cx="1190624" cy="406400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GASPR      </a:t>
          </a:r>
          <a:r>
            <a:rPr lang="fr-FR" sz="190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 - </a:t>
          </a:r>
          <a:r>
            <a:rPr lang="fr-FR" sz="1100" kern="1200" dirty="0"/>
            <a:t>Maraîchage  Bio  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- Epicerie solidaire</a:t>
          </a:r>
        </a:p>
      </dsp:txBody>
      <dsp:txXfrm>
        <a:off x="4905374" y="1625600"/>
        <a:ext cx="1190624" cy="1625600"/>
      </dsp:txXfrm>
    </dsp:sp>
    <dsp:sp modelId="{6C55AD24-FDA4-417A-91FE-E8C2EF4CF6FF}">
      <dsp:nvSpPr>
        <dsp:cNvPr id="0" name=""/>
        <dsp:cNvSpPr/>
      </dsp:nvSpPr>
      <dsp:spPr>
        <a:xfrm>
          <a:off x="4941093" y="243840"/>
          <a:ext cx="1119187" cy="135331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833BB-5B19-4D12-878A-66A5B0FE5AF2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B3ED2-6EDD-476E-AD61-147CD206AEEC}">
      <dsp:nvSpPr>
        <dsp:cNvPr id="0" name=""/>
        <dsp:cNvSpPr/>
      </dsp:nvSpPr>
      <dsp:spPr>
        <a:xfrm>
          <a:off x="1276910" y="0"/>
          <a:ext cx="4840311" cy="484031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Essaimage sur d’autres territoires</a:t>
          </a:r>
        </a:p>
      </dsp:txBody>
      <dsp:txXfrm>
        <a:off x="2789508" y="242015"/>
        <a:ext cx="1815117" cy="484031"/>
      </dsp:txXfrm>
    </dsp:sp>
    <dsp:sp modelId="{D77BE2CA-03BF-4644-AD65-6A1F538FB46E}">
      <dsp:nvSpPr>
        <dsp:cNvPr id="0" name=""/>
        <dsp:cNvSpPr/>
      </dsp:nvSpPr>
      <dsp:spPr>
        <a:xfrm>
          <a:off x="1627107" y="726046"/>
          <a:ext cx="4114265" cy="4114265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Habitants de Kembs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 des environs</a:t>
          </a:r>
        </a:p>
      </dsp:txBody>
      <dsp:txXfrm>
        <a:off x="2797101" y="962617"/>
        <a:ext cx="1774276" cy="473140"/>
      </dsp:txXfrm>
    </dsp:sp>
    <dsp:sp modelId="{8567FAF6-71E1-4EF1-AD56-8C0FD6642D67}">
      <dsp:nvSpPr>
        <dsp:cNvPr id="0" name=""/>
        <dsp:cNvSpPr/>
      </dsp:nvSpPr>
      <dsp:spPr>
        <a:xfrm>
          <a:off x="1990130" y="1452093"/>
          <a:ext cx="3388218" cy="3388218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Consomm’acteurs</a:t>
          </a:r>
        </a:p>
      </dsp:txBody>
      <dsp:txXfrm>
        <a:off x="2807538" y="1685880"/>
        <a:ext cx="1753403" cy="467574"/>
      </dsp:txXfrm>
    </dsp:sp>
    <dsp:sp modelId="{9174A094-45BD-4E1E-BF96-54BC28778F06}">
      <dsp:nvSpPr>
        <dsp:cNvPr id="0" name=""/>
        <dsp:cNvSpPr/>
      </dsp:nvSpPr>
      <dsp:spPr>
        <a:xfrm>
          <a:off x="2353154" y="2178140"/>
          <a:ext cx="2662171" cy="266217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Enfants Scolarisés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à Kembs</a:t>
          </a:r>
        </a:p>
      </dsp:txBody>
      <dsp:txXfrm>
        <a:off x="2965453" y="2417735"/>
        <a:ext cx="1437572" cy="479190"/>
      </dsp:txXfrm>
    </dsp:sp>
    <dsp:sp modelId="{45D2EC7F-42BA-401F-BA3B-983F47E9E747}">
      <dsp:nvSpPr>
        <dsp:cNvPr id="0" name=""/>
        <dsp:cNvSpPr/>
      </dsp:nvSpPr>
      <dsp:spPr>
        <a:xfrm>
          <a:off x="2716177" y="2904187"/>
          <a:ext cx="1936124" cy="193612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Enfants inscrits à la restauration scolaire</a:t>
          </a:r>
        </a:p>
      </dsp:txBody>
      <dsp:txXfrm>
        <a:off x="2999716" y="3388218"/>
        <a:ext cx="1369046" cy="968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7FD09-FBBE-411D-803B-61D84B95C7A1}">
      <dsp:nvSpPr>
        <dsp:cNvPr id="0" name=""/>
        <dsp:cNvSpPr/>
      </dsp:nvSpPr>
      <dsp:spPr>
        <a:xfrm>
          <a:off x="4835911" y="1961213"/>
          <a:ext cx="91440" cy="142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05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6E30A9C6-F5D4-4D5C-AF40-DAE13DE20D65}">
      <dsp:nvSpPr>
        <dsp:cNvPr id="0" name=""/>
        <dsp:cNvSpPr/>
      </dsp:nvSpPr>
      <dsp:spPr>
        <a:xfrm>
          <a:off x="3332078" y="1308846"/>
          <a:ext cx="1549552" cy="199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48"/>
              </a:lnTo>
              <a:lnTo>
                <a:pt x="1549552" y="128548"/>
              </a:lnTo>
              <a:lnTo>
                <a:pt x="1549552" y="199334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DF5AA032-C012-4FEE-8C88-EC2158C66242}">
      <dsp:nvSpPr>
        <dsp:cNvPr id="0" name=""/>
        <dsp:cNvSpPr/>
      </dsp:nvSpPr>
      <dsp:spPr>
        <a:xfrm>
          <a:off x="3285425" y="2556951"/>
          <a:ext cx="91440" cy="142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05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118F6B0F-8F4C-4EFF-AC35-67A36AB1510D}">
      <dsp:nvSpPr>
        <dsp:cNvPr id="0" name=""/>
        <dsp:cNvSpPr/>
      </dsp:nvSpPr>
      <dsp:spPr>
        <a:xfrm>
          <a:off x="1780659" y="1961213"/>
          <a:ext cx="1550485" cy="142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18"/>
              </a:lnTo>
              <a:lnTo>
                <a:pt x="1550485" y="71918"/>
              </a:lnTo>
              <a:lnTo>
                <a:pt x="1550485" y="142705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FCCC1A0A-E323-47DC-BFCF-A3CFBF9D8B59}">
      <dsp:nvSpPr>
        <dsp:cNvPr id="0" name=""/>
        <dsp:cNvSpPr/>
      </dsp:nvSpPr>
      <dsp:spPr>
        <a:xfrm>
          <a:off x="1734939" y="1961213"/>
          <a:ext cx="91440" cy="142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05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FD31585D-CFB8-4EFA-91BF-E67F2B28CC9B}">
      <dsp:nvSpPr>
        <dsp:cNvPr id="0" name=""/>
        <dsp:cNvSpPr/>
      </dsp:nvSpPr>
      <dsp:spPr>
        <a:xfrm>
          <a:off x="230174" y="1961213"/>
          <a:ext cx="1550485" cy="142705"/>
        </a:xfrm>
        <a:custGeom>
          <a:avLst/>
          <a:gdLst/>
          <a:ahLst/>
          <a:cxnLst/>
          <a:rect l="0" t="0" r="0" b="0"/>
          <a:pathLst>
            <a:path>
              <a:moveTo>
                <a:pt x="1550485" y="0"/>
              </a:moveTo>
              <a:lnTo>
                <a:pt x="1550485" y="71918"/>
              </a:lnTo>
              <a:lnTo>
                <a:pt x="0" y="71918"/>
              </a:lnTo>
              <a:lnTo>
                <a:pt x="0" y="142705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FEB40BB1-9624-428A-B6F7-02AEBE0CBEE0}">
      <dsp:nvSpPr>
        <dsp:cNvPr id="0" name=""/>
        <dsp:cNvSpPr/>
      </dsp:nvSpPr>
      <dsp:spPr>
        <a:xfrm>
          <a:off x="1780659" y="1308846"/>
          <a:ext cx="1551418" cy="199334"/>
        </a:xfrm>
        <a:custGeom>
          <a:avLst/>
          <a:gdLst/>
          <a:ahLst/>
          <a:cxnLst/>
          <a:rect l="0" t="0" r="0" b="0"/>
          <a:pathLst>
            <a:path>
              <a:moveTo>
                <a:pt x="1551418" y="0"/>
              </a:moveTo>
              <a:lnTo>
                <a:pt x="1551418" y="128548"/>
              </a:lnTo>
              <a:lnTo>
                <a:pt x="0" y="128548"/>
              </a:lnTo>
              <a:lnTo>
                <a:pt x="0" y="199334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32F29097-CB45-4FC1-B322-BE0AA8D1B605}">
      <dsp:nvSpPr>
        <dsp:cNvPr id="0" name=""/>
        <dsp:cNvSpPr/>
      </dsp:nvSpPr>
      <dsp:spPr>
        <a:xfrm>
          <a:off x="3105562" y="855813"/>
          <a:ext cx="453032" cy="45303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9E174-AC80-4E7A-A3BA-EFBA24EACC2B}">
      <dsp:nvSpPr>
        <dsp:cNvPr id="0" name=""/>
        <dsp:cNvSpPr/>
      </dsp:nvSpPr>
      <dsp:spPr>
        <a:xfrm>
          <a:off x="3253016" y="911310"/>
          <a:ext cx="1288839" cy="45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KEMBS</a:t>
          </a:r>
        </a:p>
      </dsp:txBody>
      <dsp:txXfrm>
        <a:off x="3253016" y="911310"/>
        <a:ext cx="1288839" cy="453032"/>
      </dsp:txXfrm>
    </dsp:sp>
    <dsp:sp modelId="{317E0D8D-98A7-4EE6-BC2B-F15D29360E2E}">
      <dsp:nvSpPr>
        <dsp:cNvPr id="0" name=""/>
        <dsp:cNvSpPr/>
      </dsp:nvSpPr>
      <dsp:spPr>
        <a:xfrm>
          <a:off x="1554143" y="1508180"/>
          <a:ext cx="453032" cy="45303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9B55C-1B8D-4EA1-969C-316B84BC357C}">
      <dsp:nvSpPr>
        <dsp:cNvPr id="0" name=""/>
        <dsp:cNvSpPr/>
      </dsp:nvSpPr>
      <dsp:spPr>
        <a:xfrm>
          <a:off x="1702531" y="1507048"/>
          <a:ext cx="1288839" cy="45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Loechle</a:t>
          </a:r>
        </a:p>
      </dsp:txBody>
      <dsp:txXfrm>
        <a:off x="1702531" y="1507048"/>
        <a:ext cx="1288839" cy="453032"/>
      </dsp:txXfrm>
    </dsp:sp>
    <dsp:sp modelId="{C754E735-ADF4-4327-BD3E-E00D154D44A1}">
      <dsp:nvSpPr>
        <dsp:cNvPr id="0" name=""/>
        <dsp:cNvSpPr/>
      </dsp:nvSpPr>
      <dsp:spPr>
        <a:xfrm>
          <a:off x="3658" y="2103918"/>
          <a:ext cx="453032" cy="45303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8FB08-F069-4A49-B02B-96749FEAFD2E}">
      <dsp:nvSpPr>
        <dsp:cNvPr id="0" name=""/>
        <dsp:cNvSpPr/>
      </dsp:nvSpPr>
      <dsp:spPr>
        <a:xfrm>
          <a:off x="152045" y="2102786"/>
          <a:ext cx="1288839" cy="45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Jardins pédagogiques</a:t>
          </a:r>
        </a:p>
      </dsp:txBody>
      <dsp:txXfrm>
        <a:off x="152045" y="2102786"/>
        <a:ext cx="1288839" cy="453032"/>
      </dsp:txXfrm>
    </dsp:sp>
    <dsp:sp modelId="{9E19862A-6E4F-49B8-ABD7-30301108979E}">
      <dsp:nvSpPr>
        <dsp:cNvPr id="0" name=""/>
        <dsp:cNvSpPr/>
      </dsp:nvSpPr>
      <dsp:spPr>
        <a:xfrm>
          <a:off x="1554143" y="2103918"/>
          <a:ext cx="453032" cy="45303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C7D5B-E49F-4A2E-A7E9-6D72DEE1BF7B}">
      <dsp:nvSpPr>
        <dsp:cNvPr id="0" name=""/>
        <dsp:cNvSpPr/>
      </dsp:nvSpPr>
      <dsp:spPr>
        <a:xfrm>
          <a:off x="1702531" y="2102786"/>
          <a:ext cx="1288839" cy="45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Local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du GASPR</a:t>
          </a:r>
        </a:p>
      </dsp:txBody>
      <dsp:txXfrm>
        <a:off x="1702531" y="2102786"/>
        <a:ext cx="1288839" cy="453032"/>
      </dsp:txXfrm>
    </dsp:sp>
    <dsp:sp modelId="{85A8BEEC-EDA6-43CF-8365-BB4A0DA75BEA}">
      <dsp:nvSpPr>
        <dsp:cNvPr id="0" name=""/>
        <dsp:cNvSpPr/>
      </dsp:nvSpPr>
      <dsp:spPr>
        <a:xfrm>
          <a:off x="3104629" y="2103918"/>
          <a:ext cx="453032" cy="45303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8C925-88D8-48FA-8636-2D19899278A8}">
      <dsp:nvSpPr>
        <dsp:cNvPr id="0" name=""/>
        <dsp:cNvSpPr/>
      </dsp:nvSpPr>
      <dsp:spPr>
        <a:xfrm>
          <a:off x="3253016" y="2102786"/>
          <a:ext cx="1288839" cy="45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Ferme de l’Archipel</a:t>
          </a:r>
        </a:p>
      </dsp:txBody>
      <dsp:txXfrm>
        <a:off x="3253016" y="2102786"/>
        <a:ext cx="1288839" cy="453032"/>
      </dsp:txXfrm>
    </dsp:sp>
    <dsp:sp modelId="{187B1F0C-64B5-4A7E-B778-B79DCEE5169B}">
      <dsp:nvSpPr>
        <dsp:cNvPr id="0" name=""/>
        <dsp:cNvSpPr/>
      </dsp:nvSpPr>
      <dsp:spPr>
        <a:xfrm>
          <a:off x="3104629" y="2699657"/>
          <a:ext cx="453032" cy="45303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CF21B-8731-4C4A-9E0E-404FF54E800F}">
      <dsp:nvSpPr>
        <dsp:cNvPr id="0" name=""/>
        <dsp:cNvSpPr/>
      </dsp:nvSpPr>
      <dsp:spPr>
        <a:xfrm>
          <a:off x="3253016" y="2698524"/>
          <a:ext cx="1288839" cy="45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Nouveau bâtiment </a:t>
          </a:r>
        </a:p>
      </dsp:txBody>
      <dsp:txXfrm>
        <a:off x="3253016" y="2698524"/>
        <a:ext cx="1288839" cy="453032"/>
      </dsp:txXfrm>
    </dsp:sp>
    <dsp:sp modelId="{1AAD70AF-F249-48A0-8FD2-5F38AD9CAA38}">
      <dsp:nvSpPr>
        <dsp:cNvPr id="0" name=""/>
        <dsp:cNvSpPr/>
      </dsp:nvSpPr>
      <dsp:spPr>
        <a:xfrm>
          <a:off x="4655114" y="1508180"/>
          <a:ext cx="453032" cy="45303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11B02-6BE0-4940-AE86-01D5373DA4F1}">
      <dsp:nvSpPr>
        <dsp:cNvPr id="0" name=""/>
        <dsp:cNvSpPr/>
      </dsp:nvSpPr>
      <dsp:spPr>
        <a:xfrm>
          <a:off x="4803502" y="1507048"/>
          <a:ext cx="1288839" cy="45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Centre</a:t>
          </a:r>
        </a:p>
      </dsp:txBody>
      <dsp:txXfrm>
        <a:off x="4803502" y="1507048"/>
        <a:ext cx="1288839" cy="453032"/>
      </dsp:txXfrm>
    </dsp:sp>
    <dsp:sp modelId="{44970911-F211-45CF-A9C7-D7523305BF3D}">
      <dsp:nvSpPr>
        <dsp:cNvPr id="0" name=""/>
        <dsp:cNvSpPr/>
      </dsp:nvSpPr>
      <dsp:spPr>
        <a:xfrm>
          <a:off x="4655114" y="2103918"/>
          <a:ext cx="453032" cy="45303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F4ABF-ECBB-4C61-A5C5-38B3E2D2B26A}">
      <dsp:nvSpPr>
        <dsp:cNvPr id="0" name=""/>
        <dsp:cNvSpPr/>
      </dsp:nvSpPr>
      <dsp:spPr>
        <a:xfrm>
          <a:off x="4803502" y="2102786"/>
          <a:ext cx="1288839" cy="45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Jardins pédagogiques</a:t>
          </a:r>
        </a:p>
      </dsp:txBody>
      <dsp:txXfrm>
        <a:off x="4803502" y="2102786"/>
        <a:ext cx="1288839" cy="4530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26D15-DEAD-4EE3-9569-B8DEF0D6BAC0}">
      <dsp:nvSpPr>
        <dsp:cNvPr id="0" name=""/>
        <dsp:cNvSpPr/>
      </dsp:nvSpPr>
      <dsp:spPr>
        <a:xfrm>
          <a:off x="0" y="368499"/>
          <a:ext cx="70503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A4134-55CC-45BD-A9E4-2FAD2E2BAEA5}">
      <dsp:nvSpPr>
        <dsp:cNvPr id="0" name=""/>
        <dsp:cNvSpPr/>
      </dsp:nvSpPr>
      <dsp:spPr>
        <a:xfrm>
          <a:off x="352518" y="43779"/>
          <a:ext cx="4935252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41" tIns="0" rIns="1865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Reconnecter les enfants à la Nature</a:t>
          </a:r>
        </a:p>
      </dsp:txBody>
      <dsp:txXfrm>
        <a:off x="384221" y="75482"/>
        <a:ext cx="4871846" cy="586034"/>
      </dsp:txXfrm>
    </dsp:sp>
    <dsp:sp modelId="{F801A348-EB71-474B-96DB-D5F96F9D86A1}">
      <dsp:nvSpPr>
        <dsp:cNvPr id="0" name=""/>
        <dsp:cNvSpPr/>
      </dsp:nvSpPr>
      <dsp:spPr>
        <a:xfrm>
          <a:off x="0" y="1366419"/>
          <a:ext cx="70503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67CF8-31B0-44E1-A9F4-D0515CEB6E3C}">
      <dsp:nvSpPr>
        <dsp:cNvPr id="0" name=""/>
        <dsp:cNvSpPr/>
      </dsp:nvSpPr>
      <dsp:spPr>
        <a:xfrm>
          <a:off x="352518" y="1041699"/>
          <a:ext cx="4935252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41" tIns="0" rIns="1865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Promouvoir une alimentation bio et en circuits courts</a:t>
          </a:r>
        </a:p>
      </dsp:txBody>
      <dsp:txXfrm>
        <a:off x="384221" y="1073402"/>
        <a:ext cx="4871846" cy="586034"/>
      </dsp:txXfrm>
    </dsp:sp>
    <dsp:sp modelId="{8560E98B-DE5C-4B8C-A1CB-3D6513833739}">
      <dsp:nvSpPr>
        <dsp:cNvPr id="0" name=""/>
        <dsp:cNvSpPr/>
      </dsp:nvSpPr>
      <dsp:spPr>
        <a:xfrm>
          <a:off x="0" y="2364340"/>
          <a:ext cx="70503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4ACEE-514A-4F47-B112-04C2EE776BBF}">
      <dsp:nvSpPr>
        <dsp:cNvPr id="0" name=""/>
        <dsp:cNvSpPr/>
      </dsp:nvSpPr>
      <dsp:spPr>
        <a:xfrm>
          <a:off x="352518" y="2039619"/>
          <a:ext cx="4935252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41" tIns="0" rIns="1865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Préserver la biodiversité</a:t>
          </a:r>
        </a:p>
      </dsp:txBody>
      <dsp:txXfrm>
        <a:off x="384221" y="2071322"/>
        <a:ext cx="4871846" cy="586034"/>
      </dsp:txXfrm>
    </dsp:sp>
    <dsp:sp modelId="{99CB0986-3DB5-4E2F-9F05-094118E81599}">
      <dsp:nvSpPr>
        <dsp:cNvPr id="0" name=""/>
        <dsp:cNvSpPr/>
      </dsp:nvSpPr>
      <dsp:spPr>
        <a:xfrm>
          <a:off x="0" y="3362260"/>
          <a:ext cx="70503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BA61A-FAF0-462D-A78F-0AE666E8B2EA}">
      <dsp:nvSpPr>
        <dsp:cNvPr id="0" name=""/>
        <dsp:cNvSpPr/>
      </dsp:nvSpPr>
      <dsp:spPr>
        <a:xfrm>
          <a:off x="352518" y="3037539"/>
          <a:ext cx="4935252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41" tIns="0" rIns="1865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Travailler en partenariat</a:t>
          </a:r>
        </a:p>
      </dsp:txBody>
      <dsp:txXfrm>
        <a:off x="384221" y="3069242"/>
        <a:ext cx="4871846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26D15-DEAD-4EE3-9569-B8DEF0D6BAC0}">
      <dsp:nvSpPr>
        <dsp:cNvPr id="0" name=""/>
        <dsp:cNvSpPr/>
      </dsp:nvSpPr>
      <dsp:spPr>
        <a:xfrm>
          <a:off x="0" y="432049"/>
          <a:ext cx="70326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A4134-55CC-45BD-A9E4-2FAD2E2BAEA5}">
      <dsp:nvSpPr>
        <dsp:cNvPr id="0" name=""/>
        <dsp:cNvSpPr/>
      </dsp:nvSpPr>
      <dsp:spPr>
        <a:xfrm>
          <a:off x="351630" y="64163"/>
          <a:ext cx="492282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71" tIns="0" rIns="18607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Gouvernance multi-acteurs publics/privés</a:t>
          </a:r>
        </a:p>
      </dsp:txBody>
      <dsp:txXfrm>
        <a:off x="387656" y="100189"/>
        <a:ext cx="4850776" cy="665948"/>
      </dsp:txXfrm>
    </dsp:sp>
    <dsp:sp modelId="{F801A348-EB71-474B-96DB-D5F96F9D86A1}">
      <dsp:nvSpPr>
        <dsp:cNvPr id="0" name=""/>
        <dsp:cNvSpPr/>
      </dsp:nvSpPr>
      <dsp:spPr>
        <a:xfrm>
          <a:off x="0" y="1567163"/>
          <a:ext cx="70326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67CF8-31B0-44E1-A9F4-D0515CEB6E3C}">
      <dsp:nvSpPr>
        <dsp:cNvPr id="0" name=""/>
        <dsp:cNvSpPr/>
      </dsp:nvSpPr>
      <dsp:spPr>
        <a:xfrm>
          <a:off x="351630" y="1198163"/>
          <a:ext cx="492282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71" tIns="0" rIns="18607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Partenariat opérationnel volet Animation</a:t>
          </a:r>
        </a:p>
      </dsp:txBody>
      <dsp:txXfrm>
        <a:off x="387656" y="1234189"/>
        <a:ext cx="4850776" cy="665948"/>
      </dsp:txXfrm>
    </dsp:sp>
    <dsp:sp modelId="{8560E98B-DE5C-4B8C-A1CB-3D6513833739}">
      <dsp:nvSpPr>
        <dsp:cNvPr id="0" name=""/>
        <dsp:cNvSpPr/>
      </dsp:nvSpPr>
      <dsp:spPr>
        <a:xfrm>
          <a:off x="0" y="2701163"/>
          <a:ext cx="70326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4ACEE-514A-4F47-B112-04C2EE776BBF}">
      <dsp:nvSpPr>
        <dsp:cNvPr id="0" name=""/>
        <dsp:cNvSpPr/>
      </dsp:nvSpPr>
      <dsp:spPr>
        <a:xfrm>
          <a:off x="351630" y="2332163"/>
          <a:ext cx="492282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71" tIns="0" rIns="18607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Partenariat opérationnel volet Maraîchage</a:t>
          </a:r>
        </a:p>
      </dsp:txBody>
      <dsp:txXfrm>
        <a:off x="387656" y="2368189"/>
        <a:ext cx="4850776" cy="665948"/>
      </dsp:txXfrm>
    </dsp:sp>
    <dsp:sp modelId="{99CB0986-3DB5-4E2F-9F05-094118E81599}">
      <dsp:nvSpPr>
        <dsp:cNvPr id="0" name=""/>
        <dsp:cNvSpPr/>
      </dsp:nvSpPr>
      <dsp:spPr>
        <a:xfrm>
          <a:off x="0" y="3835163"/>
          <a:ext cx="70326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BA61A-FAF0-462D-A78F-0AE666E8B2EA}">
      <dsp:nvSpPr>
        <dsp:cNvPr id="0" name=""/>
        <dsp:cNvSpPr/>
      </dsp:nvSpPr>
      <dsp:spPr>
        <a:xfrm>
          <a:off x="351630" y="3466163"/>
          <a:ext cx="492282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71" tIns="0" rIns="18607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Partenariat financier</a:t>
          </a:r>
        </a:p>
      </dsp:txBody>
      <dsp:txXfrm>
        <a:off x="387656" y="3502189"/>
        <a:ext cx="4850776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26D15-DEAD-4EE3-9569-B8DEF0D6BAC0}">
      <dsp:nvSpPr>
        <dsp:cNvPr id="0" name=""/>
        <dsp:cNvSpPr/>
      </dsp:nvSpPr>
      <dsp:spPr>
        <a:xfrm>
          <a:off x="0" y="322424"/>
          <a:ext cx="7560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A4134-55CC-45BD-A9E4-2FAD2E2BAEA5}">
      <dsp:nvSpPr>
        <dsp:cNvPr id="0" name=""/>
        <dsp:cNvSpPr/>
      </dsp:nvSpPr>
      <dsp:spPr>
        <a:xfrm>
          <a:off x="378000" y="27224"/>
          <a:ext cx="529200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25" tIns="0" rIns="2000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Formation Gouvernance</a:t>
          </a:r>
        </a:p>
      </dsp:txBody>
      <dsp:txXfrm>
        <a:off x="406821" y="56045"/>
        <a:ext cx="5234358" cy="532758"/>
      </dsp:txXfrm>
    </dsp:sp>
    <dsp:sp modelId="{F801A348-EB71-474B-96DB-D5F96F9D86A1}">
      <dsp:nvSpPr>
        <dsp:cNvPr id="0" name=""/>
        <dsp:cNvSpPr/>
      </dsp:nvSpPr>
      <dsp:spPr>
        <a:xfrm>
          <a:off x="0" y="1229625"/>
          <a:ext cx="7560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67CF8-31B0-44E1-A9F4-D0515CEB6E3C}">
      <dsp:nvSpPr>
        <dsp:cNvPr id="0" name=""/>
        <dsp:cNvSpPr/>
      </dsp:nvSpPr>
      <dsp:spPr>
        <a:xfrm>
          <a:off x="378000" y="934424"/>
          <a:ext cx="529200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25" tIns="0" rIns="2000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Développement des surfaces et variétés cultivées</a:t>
          </a:r>
        </a:p>
      </dsp:txBody>
      <dsp:txXfrm>
        <a:off x="406821" y="963245"/>
        <a:ext cx="5234358" cy="532758"/>
      </dsp:txXfrm>
    </dsp:sp>
    <dsp:sp modelId="{081555DF-E280-4719-ADE0-D97FCE63F5A9}">
      <dsp:nvSpPr>
        <dsp:cNvPr id="0" name=""/>
        <dsp:cNvSpPr/>
      </dsp:nvSpPr>
      <dsp:spPr>
        <a:xfrm>
          <a:off x="0" y="2136825"/>
          <a:ext cx="7560000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0" tIns="416560" rIns="58674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Mare pédagogique et zones d’observation et d’expérimentation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Renaturation du cours d’eau</a:t>
          </a:r>
        </a:p>
      </dsp:txBody>
      <dsp:txXfrm>
        <a:off x="0" y="2136825"/>
        <a:ext cx="7560000" cy="992250"/>
      </dsp:txXfrm>
    </dsp:sp>
    <dsp:sp modelId="{112E9FB0-FE29-419D-AB18-DCDFD0DA24B4}">
      <dsp:nvSpPr>
        <dsp:cNvPr id="0" name=""/>
        <dsp:cNvSpPr/>
      </dsp:nvSpPr>
      <dsp:spPr>
        <a:xfrm>
          <a:off x="378000" y="1841625"/>
          <a:ext cx="529200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25" tIns="0" rIns="2000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Aménagement du site</a:t>
          </a:r>
        </a:p>
      </dsp:txBody>
      <dsp:txXfrm>
        <a:off x="406821" y="1870446"/>
        <a:ext cx="5234358" cy="532758"/>
      </dsp:txXfrm>
    </dsp:sp>
    <dsp:sp modelId="{1043C1A0-77C3-4DF6-A003-3785B9F1181F}">
      <dsp:nvSpPr>
        <dsp:cNvPr id="0" name=""/>
        <dsp:cNvSpPr/>
      </dsp:nvSpPr>
      <dsp:spPr>
        <a:xfrm>
          <a:off x="0" y="3532275"/>
          <a:ext cx="7560000" cy="148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0" tIns="416560" rIns="58674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Zone dédiée activité maraîchage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Salle nature et cuisine pédagogique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Local pour l’épicerie solidaire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Espace ESS</a:t>
          </a:r>
        </a:p>
      </dsp:txBody>
      <dsp:txXfrm>
        <a:off x="0" y="3532275"/>
        <a:ext cx="7560000" cy="1480500"/>
      </dsp:txXfrm>
    </dsp:sp>
    <dsp:sp modelId="{FD649F49-1764-4913-AEF2-B8626965546E}">
      <dsp:nvSpPr>
        <dsp:cNvPr id="0" name=""/>
        <dsp:cNvSpPr/>
      </dsp:nvSpPr>
      <dsp:spPr>
        <a:xfrm>
          <a:off x="378000" y="3237075"/>
          <a:ext cx="529200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25" tIns="0" rIns="2000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Arial" panose="020B0604020202020204" pitchFamily="34" charset="0"/>
              <a:cs typeface="Arial" panose="020B0604020202020204" pitchFamily="34" charset="0"/>
            </a:rPr>
            <a:t>Construction d’un nouveau bâtiment avec </a:t>
          </a:r>
          <a:endParaRPr lang="fr-F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821" y="3265896"/>
        <a:ext cx="5234358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50E6A-5911-4D5A-9893-21528871BCD5}">
      <dsp:nvSpPr>
        <dsp:cNvPr id="0" name=""/>
        <dsp:cNvSpPr/>
      </dsp:nvSpPr>
      <dsp:spPr>
        <a:xfrm>
          <a:off x="0" y="739109"/>
          <a:ext cx="7776864" cy="11326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98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Structuration du Projet</a:t>
          </a:r>
        </a:p>
      </dsp:txBody>
      <dsp:txXfrm>
        <a:off x="0" y="1022261"/>
        <a:ext cx="7493712" cy="566303"/>
      </dsp:txXfrm>
    </dsp:sp>
    <dsp:sp modelId="{D99DD0A9-1D04-4B3A-93D2-CCAA519C7643}">
      <dsp:nvSpPr>
        <dsp:cNvPr id="0" name=""/>
        <dsp:cNvSpPr/>
      </dsp:nvSpPr>
      <dsp:spPr>
        <a:xfrm>
          <a:off x="0" y="1612513"/>
          <a:ext cx="2395274" cy="21818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cs typeface="Arial" panose="020B0604020202020204" pitchFamily="34" charset="0"/>
            </a:rPr>
            <a:t>- Embauche Coordinateur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cs typeface="Arial" panose="020B0604020202020204" pitchFamily="34" charset="0"/>
            </a:rPr>
            <a:t>- Formation gouvernance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cs typeface="Arial" panose="020B0604020202020204" pitchFamily="34" charset="0"/>
            </a:rPr>
            <a:t>- Bâtiment dédié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cs typeface="Arial" panose="020B0604020202020204" pitchFamily="34" charset="0"/>
            </a:rPr>
            <a:t>- Développement   des partenariats</a:t>
          </a:r>
        </a:p>
      </dsp:txBody>
      <dsp:txXfrm>
        <a:off x="0" y="1612513"/>
        <a:ext cx="2395274" cy="2181819"/>
      </dsp:txXfrm>
    </dsp:sp>
    <dsp:sp modelId="{B7D5A963-304A-4E7A-99A5-34DC1440C7AB}">
      <dsp:nvSpPr>
        <dsp:cNvPr id="0" name=""/>
        <dsp:cNvSpPr/>
      </dsp:nvSpPr>
      <dsp:spPr>
        <a:xfrm>
          <a:off x="2395274" y="1116645"/>
          <a:ext cx="5381589" cy="11326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98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Viabilité du Projet</a:t>
          </a:r>
        </a:p>
      </dsp:txBody>
      <dsp:txXfrm>
        <a:off x="2395274" y="1399797"/>
        <a:ext cx="5098437" cy="566303"/>
      </dsp:txXfrm>
    </dsp:sp>
    <dsp:sp modelId="{CF0B3795-E1D1-4682-8129-C36F62442DF9}">
      <dsp:nvSpPr>
        <dsp:cNvPr id="0" name=""/>
        <dsp:cNvSpPr/>
      </dsp:nvSpPr>
      <dsp:spPr>
        <a:xfrm>
          <a:off x="2395274" y="1990049"/>
          <a:ext cx="2395274" cy="21818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cs typeface="Arial" panose="020B0604020202020204" pitchFamily="34" charset="0"/>
            </a:rPr>
            <a:t>- Investissements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cs typeface="Arial" panose="020B0604020202020204" pitchFamily="34" charset="0"/>
            </a:rPr>
            <a:t>- Soutien financier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cs typeface="Arial" panose="020B0604020202020204" pitchFamily="34" charset="0"/>
            </a:rPr>
            <a:t>- Débouchés commerciaux</a:t>
          </a:r>
        </a:p>
      </dsp:txBody>
      <dsp:txXfrm>
        <a:off x="2395274" y="1990049"/>
        <a:ext cx="2395274" cy="2181819"/>
      </dsp:txXfrm>
    </dsp:sp>
    <dsp:sp modelId="{0DA17D59-DC32-4EE6-A86A-EFFF8AB9FB51}">
      <dsp:nvSpPr>
        <dsp:cNvPr id="0" name=""/>
        <dsp:cNvSpPr/>
      </dsp:nvSpPr>
      <dsp:spPr>
        <a:xfrm>
          <a:off x="4790548" y="1494181"/>
          <a:ext cx="2986315" cy="11326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98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Développement du Projet</a:t>
          </a:r>
        </a:p>
      </dsp:txBody>
      <dsp:txXfrm>
        <a:off x="4790548" y="1777333"/>
        <a:ext cx="2703163" cy="566303"/>
      </dsp:txXfrm>
    </dsp:sp>
    <dsp:sp modelId="{5E0F9295-593B-48E1-AF9D-EDF5F8876DDD}">
      <dsp:nvSpPr>
        <dsp:cNvPr id="0" name=""/>
        <dsp:cNvSpPr/>
      </dsp:nvSpPr>
      <dsp:spPr>
        <a:xfrm>
          <a:off x="4790548" y="2367585"/>
          <a:ext cx="2395274" cy="214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cs typeface="Arial" panose="020B0604020202020204" pitchFamily="34" charset="0"/>
            </a:rPr>
            <a:t>- Développement des surfaces cultivées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cs typeface="Arial" panose="020B0604020202020204" pitchFamily="34" charset="0"/>
            </a:rPr>
            <a:t>- Développement des partenariats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cs typeface="Arial" panose="020B0604020202020204" pitchFamily="34" charset="0"/>
            </a:rPr>
            <a:t>- Ouverture vers de nouvelles thématiques : Energie, Habitat, Tourisme, PAT,..….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4790548" y="2367585"/>
        <a:ext cx="2395274" cy="21498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D68A0-DB9F-4534-AED0-9AE13A9F122F}">
      <dsp:nvSpPr>
        <dsp:cNvPr id="0" name=""/>
        <dsp:cNvSpPr/>
      </dsp:nvSpPr>
      <dsp:spPr>
        <a:xfrm>
          <a:off x="557" y="1052288"/>
          <a:ext cx="2399793" cy="2879751"/>
        </a:xfrm>
        <a:prstGeom prst="roundRect">
          <a:avLst>
            <a:gd name="adj" fmla="val 5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Arial" panose="020B0604020202020204" pitchFamily="34" charset="0"/>
              <a:cs typeface="Arial" panose="020B0604020202020204" pitchFamily="34" charset="0"/>
            </a:rPr>
            <a:t>Gouvernance</a:t>
          </a:r>
        </a:p>
      </dsp:txBody>
      <dsp:txXfrm rot="16200000">
        <a:off x="-940161" y="1993007"/>
        <a:ext cx="2361396" cy="479958"/>
      </dsp:txXfrm>
    </dsp:sp>
    <dsp:sp modelId="{29FFAE3B-F5CB-499E-B4FB-A14A34DC8E18}">
      <dsp:nvSpPr>
        <dsp:cNvPr id="0" name=""/>
        <dsp:cNvSpPr/>
      </dsp:nvSpPr>
      <dsp:spPr>
        <a:xfrm>
          <a:off x="480516" y="1052288"/>
          <a:ext cx="1787845" cy="28797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Embauche Coordinateur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Formation des bénévoles</a:t>
          </a:r>
        </a:p>
      </dsp:txBody>
      <dsp:txXfrm>
        <a:off x="480516" y="1052288"/>
        <a:ext cx="1787845" cy="2879751"/>
      </dsp:txXfrm>
    </dsp:sp>
    <dsp:sp modelId="{6174AF17-478B-40B4-BA0C-ACE5D0207B00}">
      <dsp:nvSpPr>
        <dsp:cNvPr id="0" name=""/>
        <dsp:cNvSpPr/>
      </dsp:nvSpPr>
      <dsp:spPr>
        <a:xfrm>
          <a:off x="2484343" y="1052288"/>
          <a:ext cx="2399793" cy="2879751"/>
        </a:xfrm>
        <a:prstGeom prst="roundRect">
          <a:avLst>
            <a:gd name="adj" fmla="val 5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Arial" panose="020B0604020202020204" pitchFamily="34" charset="0"/>
              <a:cs typeface="Arial" panose="020B0604020202020204" pitchFamily="34" charset="0"/>
            </a:rPr>
            <a:t>Locaux</a:t>
          </a:r>
        </a:p>
      </dsp:txBody>
      <dsp:txXfrm rot="16200000">
        <a:off x="1543624" y="1993007"/>
        <a:ext cx="2361396" cy="479958"/>
      </dsp:txXfrm>
    </dsp:sp>
    <dsp:sp modelId="{5F844718-F7DC-4926-88B6-C493E37BEC0D}">
      <dsp:nvSpPr>
        <dsp:cNvPr id="0" name=""/>
        <dsp:cNvSpPr/>
      </dsp:nvSpPr>
      <dsp:spPr>
        <a:xfrm rot="5400000">
          <a:off x="2284849" y="3339724"/>
          <a:ext cx="422986" cy="3599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0A05B-9513-4A49-9E1E-EF1672ED6165}">
      <dsp:nvSpPr>
        <dsp:cNvPr id="0" name=""/>
        <dsp:cNvSpPr/>
      </dsp:nvSpPr>
      <dsp:spPr>
        <a:xfrm>
          <a:off x="2964302" y="1052288"/>
          <a:ext cx="1787845" cy="28797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Construction Bâtiment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Equipements activités maraîchage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Aménagement Local Epicerie Solidaire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Aménagement cuisine pédagogique et salle Nature</a:t>
          </a:r>
        </a:p>
      </dsp:txBody>
      <dsp:txXfrm>
        <a:off x="2964302" y="1052288"/>
        <a:ext cx="1787845" cy="2879751"/>
      </dsp:txXfrm>
    </dsp:sp>
    <dsp:sp modelId="{1D882A12-9084-4864-8C92-4AF6192F1F3F}">
      <dsp:nvSpPr>
        <dsp:cNvPr id="0" name=""/>
        <dsp:cNvSpPr/>
      </dsp:nvSpPr>
      <dsp:spPr>
        <a:xfrm>
          <a:off x="4968129" y="1052288"/>
          <a:ext cx="2399793" cy="2879751"/>
        </a:xfrm>
        <a:prstGeom prst="roundRect">
          <a:avLst>
            <a:gd name="adj" fmla="val 5000"/>
          </a:avLst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Arial" panose="020B0604020202020204" pitchFamily="34" charset="0"/>
              <a:cs typeface="Arial" panose="020B0604020202020204" pitchFamily="34" charset="0"/>
            </a:rPr>
            <a:t>Site</a:t>
          </a:r>
        </a:p>
      </dsp:txBody>
      <dsp:txXfrm rot="16200000">
        <a:off x="4027410" y="1993007"/>
        <a:ext cx="2361396" cy="479958"/>
      </dsp:txXfrm>
    </dsp:sp>
    <dsp:sp modelId="{12D0CDE3-361E-4197-BC0E-A27F302DB39D}">
      <dsp:nvSpPr>
        <dsp:cNvPr id="0" name=""/>
        <dsp:cNvSpPr/>
      </dsp:nvSpPr>
      <dsp:spPr>
        <a:xfrm rot="5400000">
          <a:off x="4768634" y="3339724"/>
          <a:ext cx="422986" cy="3599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8D571-ED14-495D-846A-7236D5656622}">
      <dsp:nvSpPr>
        <dsp:cNvPr id="0" name=""/>
        <dsp:cNvSpPr/>
      </dsp:nvSpPr>
      <dsp:spPr>
        <a:xfrm>
          <a:off x="5448087" y="1052288"/>
          <a:ext cx="1787845" cy="28797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Aménagement mare pédagogique et zones d’observation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Renaturation du cours d’eau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Irrigation et amendement du sol</a:t>
          </a:r>
        </a:p>
      </dsp:txBody>
      <dsp:txXfrm>
        <a:off x="5448087" y="1052288"/>
        <a:ext cx="1787845" cy="2879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FE94-BE65-4EAA-9DE7-377E205141A5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AC24-2C74-4A7A-A887-305C3FD77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FE94-BE65-4EAA-9DE7-377E205141A5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AC24-2C74-4A7A-A887-305C3FD77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FE94-BE65-4EAA-9DE7-377E205141A5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AC24-2C74-4A7A-A887-305C3FD77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FE94-BE65-4EAA-9DE7-377E205141A5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AC24-2C74-4A7A-A887-305C3FD77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FE94-BE65-4EAA-9DE7-377E205141A5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AC24-2C74-4A7A-A887-305C3FD77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FE94-BE65-4EAA-9DE7-377E205141A5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AC24-2C74-4A7A-A887-305C3FD77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FE94-BE65-4EAA-9DE7-377E205141A5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AC24-2C74-4A7A-A887-305C3FD77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FE94-BE65-4EAA-9DE7-377E205141A5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AC24-2C74-4A7A-A887-305C3FD77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FE94-BE65-4EAA-9DE7-377E205141A5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AC24-2C74-4A7A-A887-305C3FD77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FE94-BE65-4EAA-9DE7-377E205141A5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AC24-2C74-4A7A-A887-305C3FD77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FE94-BE65-4EAA-9DE7-377E205141A5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AC24-2C74-4A7A-A887-305C3FD77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4FE94-BE65-4EAA-9DE7-377E205141A5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AC24-2C74-4A7A-A887-305C3FD77CF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41.pn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47.png"/><Relationship Id="rId7" Type="http://schemas.openxmlformats.org/officeDocument/2006/relationships/diagramData" Target="../diagrams/data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11" Type="http://schemas.microsoft.com/office/2007/relationships/diagramDrawing" Target="../diagrams/drawing10.xml"/><Relationship Id="rId5" Type="http://schemas.openxmlformats.org/officeDocument/2006/relationships/image" Target="../media/image49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48.svg"/><Relationship Id="rId9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20232" y="1538003"/>
            <a:ext cx="8223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Une expérimentation collective</a:t>
            </a:r>
          </a:p>
          <a:p>
            <a:pPr algn="ctr"/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de transition écologique, </a:t>
            </a:r>
          </a:p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  économique et sociale                                                          </a:t>
            </a:r>
          </a:p>
          <a:p>
            <a:pPr algn="ctr"/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au niveau local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94EBFF2-85AD-0553-36ED-7DD6CDA1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15" y="421879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CD4A7F3-CB17-9001-5A85-5D396C7DA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677" y="4437112"/>
            <a:ext cx="2996952" cy="1999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AE7911A-E944-7D1D-86E4-3E51219D8C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29" y="4463997"/>
            <a:ext cx="1499257" cy="199900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D2CDAF9-FF80-3CF6-F38B-04D76270B1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3" y="3235644"/>
            <a:ext cx="2524655" cy="31855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3707904" y="40466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NOTRE TERRITOIRE D’INTERVENTION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293C557-DC2D-38A9-E2DE-A234EE8A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1" y="1857143"/>
            <a:ext cx="2862017" cy="2696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C7A5989-CFB8-8D11-A1BC-B2A3BA4DD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140560"/>
              </p:ext>
            </p:extLst>
          </p:nvPr>
        </p:nvGraphicFramePr>
        <p:xfrm>
          <a:off x="2843808" y="29969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Google Shape;230;p21">
            <a:extLst>
              <a:ext uri="{FF2B5EF4-FFF2-40B4-BE49-F238E27FC236}">
                <a16:creationId xmlns:a16="http://schemas.microsoft.com/office/drawing/2014/main" id="{6FCCF6E3-CFB7-C584-E8DE-9F77199C61A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88024" y="1857143"/>
            <a:ext cx="2736304" cy="1772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65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3563888" y="40466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NOS ACTIONS SUR LE TERRITOIRE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C58611EB-A830-0546-A8C3-0B721620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765247"/>
              </p:ext>
            </p:extLst>
          </p:nvPr>
        </p:nvGraphicFramePr>
        <p:xfrm>
          <a:off x="1331640" y="2060848"/>
          <a:ext cx="70503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380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3563888" y="332656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UNE DEMARCHE PARTENARIALE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C58611EB-A830-0546-A8C3-0B721620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612217"/>
              </p:ext>
            </p:extLst>
          </p:nvPr>
        </p:nvGraphicFramePr>
        <p:xfrm>
          <a:off x="971600" y="1844824"/>
          <a:ext cx="7032612" cy="452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738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3635896" y="33386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UNE DEMARCHE PARTENARIALE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0D7F2C9-17E0-14B1-FAF3-F53E1F73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1241337" cy="866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F86EF1A-00AA-B5D7-800F-E6E625F91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92" y="1863917"/>
            <a:ext cx="7092280" cy="972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596A3F1-C390-51DC-D35A-C9A5B3CE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2" y="2874010"/>
            <a:ext cx="3128902" cy="1553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FAD2D255-9F5A-5F3E-0263-E4DD68A3E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26" y="2797636"/>
            <a:ext cx="5686425" cy="110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araîchage Sol Vivant Grand-Est">
            <a:extLst>
              <a:ext uri="{FF2B5EF4-FFF2-40B4-BE49-F238E27FC236}">
                <a16:creationId xmlns:a16="http://schemas.microsoft.com/office/drawing/2014/main" id="{B706DB71-7B86-1676-58E6-E08A3D49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27" y="4001333"/>
            <a:ext cx="711522" cy="711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io en Grand Est : le réseau des agriculteurs bio du Grand Est">
            <a:extLst>
              <a:ext uri="{FF2B5EF4-FFF2-40B4-BE49-F238E27FC236}">
                <a16:creationId xmlns:a16="http://schemas.microsoft.com/office/drawing/2014/main" id="{A257112D-936F-17C5-0B6D-C24AC348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31" y="3930613"/>
            <a:ext cx="858012" cy="711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A082A178-2FD9-5BAE-043C-B8AA12F13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0" y="5576157"/>
            <a:ext cx="4712184" cy="1089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A81A8A00-D218-0F0A-F675-0BDC857A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84" y="5696484"/>
            <a:ext cx="3779912" cy="765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27F47B98-6005-3B3F-6E8F-E82C7022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93" y="5022825"/>
            <a:ext cx="1203199" cy="431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Résultat de recherche d'images pour &quot;logo uha&quot;">
            <a:extLst>
              <a:ext uri="{FF2B5EF4-FFF2-40B4-BE49-F238E27FC236}">
                <a16:creationId xmlns:a16="http://schemas.microsoft.com/office/drawing/2014/main" id="{8111708E-65D6-FBB9-E560-F91856C82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93" y="3770362"/>
            <a:ext cx="1098434" cy="773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Accueil - CRESS Est">
            <a:extLst>
              <a:ext uri="{FF2B5EF4-FFF2-40B4-BE49-F238E27FC236}">
                <a16:creationId xmlns:a16="http://schemas.microsoft.com/office/drawing/2014/main" id="{7184136B-B6E6-3AF2-BCE5-970BDB94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18" y="4035004"/>
            <a:ext cx="1203199" cy="437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1% for the Planet FRANCE - Site officiel - onepercentfortheplanet.fr">
            <a:extLst>
              <a:ext uri="{FF2B5EF4-FFF2-40B4-BE49-F238E27FC236}">
                <a16:creationId xmlns:a16="http://schemas.microsoft.com/office/drawing/2014/main" id="{FA031690-4491-B845-2DAF-385EEDE5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73" y="4415494"/>
            <a:ext cx="1098637" cy="51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Emile Perez, Chief Security Officer du Groupe EDF">
            <a:extLst>
              <a:ext uri="{FF2B5EF4-FFF2-40B4-BE49-F238E27FC236}">
                <a16:creationId xmlns:a16="http://schemas.microsoft.com/office/drawing/2014/main" id="{A0283E87-6F1C-305D-532B-8D5E05478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16" y="4870020"/>
            <a:ext cx="1407988" cy="611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Voies navigables de France — Wikipédia">
            <a:extLst>
              <a:ext uri="{FF2B5EF4-FFF2-40B4-BE49-F238E27FC236}">
                <a16:creationId xmlns:a16="http://schemas.microsoft.com/office/drawing/2014/main" id="{5F4D9149-C53C-4D28-BDB2-03880B32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83" y="4776938"/>
            <a:ext cx="1098434" cy="737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Unis-Cité, la citoyenneté au coeur de ses missions | My Mulhouse">
            <a:extLst>
              <a:ext uri="{FF2B5EF4-FFF2-40B4-BE49-F238E27FC236}">
                <a16:creationId xmlns:a16="http://schemas.microsoft.com/office/drawing/2014/main" id="{F0A514F6-FE41-1379-BDE7-C2BA4296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62" y="5170658"/>
            <a:ext cx="1147961" cy="440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France Active Alsace | RCF">
            <a:extLst>
              <a:ext uri="{FF2B5EF4-FFF2-40B4-BE49-F238E27FC236}">
                <a16:creationId xmlns:a16="http://schemas.microsoft.com/office/drawing/2014/main" id="{5B1373DB-A2C0-15F4-ACE7-BBBD1BEC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43" y="4739363"/>
            <a:ext cx="1821328" cy="606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F8AE552-00EA-1865-FD08-98DA20D7A51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" y="4774975"/>
            <a:ext cx="813787" cy="813787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85442BBA-B95E-CF27-B622-92849D4325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71424" y="32320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24A1AD2-04ED-E79A-AB2E-F8BA5ECA5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5" y="4844298"/>
            <a:ext cx="1214345" cy="693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9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84EB9C4-D1E0-9332-D2E5-B283FFDF8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8222"/>
            <a:ext cx="4209996" cy="59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9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3707904" y="47371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NOS PERSPECTIVES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C58611EB-A830-0546-A8C3-0B72162038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000" y="1476283"/>
          <a:ext cx="756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920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3563888" y="48398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NOS BESOINS 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0C4C72A1-894E-6D3F-772B-9D7CDEF91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338251"/>
              </p:ext>
            </p:extLst>
          </p:nvPr>
        </p:nvGraphicFramePr>
        <p:xfrm>
          <a:off x="683568" y="1052736"/>
          <a:ext cx="77768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7267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3707904" y="348676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NOS BESOINS AUJOURD’HUI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D03C5E89-86AC-EE36-7AB8-7B4E5A5F0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010134"/>
              </p:ext>
            </p:extLst>
          </p:nvPr>
        </p:nvGraphicFramePr>
        <p:xfrm>
          <a:off x="887760" y="1199552"/>
          <a:ext cx="736848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161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3851920" y="33265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NOTRE IMPACT</a:t>
            </a:r>
          </a:p>
        </p:txBody>
      </p:sp>
      <p:pic>
        <p:nvPicPr>
          <p:cNvPr id="16" name="Graphique 15" descr="Globe terrestre : Europe et Afrique avec un remplissage uni">
            <a:extLst>
              <a:ext uri="{FF2B5EF4-FFF2-40B4-BE49-F238E27FC236}">
                <a16:creationId xmlns:a16="http://schemas.microsoft.com/office/drawing/2014/main" id="{187672A8-97F9-1223-F6FF-BB2E574A3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695" y="3235673"/>
            <a:ext cx="914400" cy="914400"/>
          </a:xfrm>
          <a:prstGeom prst="rect">
            <a:avLst/>
          </a:prstGeom>
        </p:spPr>
      </p:pic>
      <p:pic>
        <p:nvPicPr>
          <p:cNvPr id="24" name="Graphique 23" descr="Signe pouce en haut avec un remplissage uni">
            <a:extLst>
              <a:ext uri="{FF2B5EF4-FFF2-40B4-BE49-F238E27FC236}">
                <a16:creationId xmlns:a16="http://schemas.microsoft.com/office/drawing/2014/main" id="{C440916E-9851-3A62-58EA-5FBE3AAFD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6993" y="3235673"/>
            <a:ext cx="914400" cy="914400"/>
          </a:xfrm>
          <a:prstGeom prst="rect">
            <a:avLst/>
          </a:prstGeom>
        </p:spPr>
      </p:pic>
      <p:graphicFrame>
        <p:nvGraphicFramePr>
          <p:cNvPr id="40" name="Diagramme 39">
            <a:extLst>
              <a:ext uri="{FF2B5EF4-FFF2-40B4-BE49-F238E27FC236}">
                <a16:creationId xmlns:a16="http://schemas.microsoft.com/office/drawing/2014/main" id="{63A7E43D-FBF8-FE26-C578-EA9034354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572705"/>
              </p:ext>
            </p:extLst>
          </p:nvPr>
        </p:nvGraphicFramePr>
        <p:xfrm>
          <a:off x="631027" y="1204160"/>
          <a:ext cx="7416824" cy="497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727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pic>
        <p:nvPicPr>
          <p:cNvPr id="2050" name="Picture 2" descr="A group of people in a field&#10;&#10;Description automatically generated with low confidence">
            <a:extLst>
              <a:ext uri="{FF2B5EF4-FFF2-40B4-BE49-F238E27FC236}">
                <a16:creationId xmlns:a16="http://schemas.microsoft.com/office/drawing/2014/main" id="{138C4F80-9CB2-7963-1DE5-4E47DD562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742172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1F701AB-AF40-4F74-3345-D7ADF985A5DE}"/>
              </a:ext>
            </a:extLst>
          </p:cNvPr>
          <p:cNvSpPr txBox="1"/>
          <p:nvPr/>
        </p:nvSpPr>
        <p:spPr>
          <a:xfrm>
            <a:off x="2054239" y="5661248"/>
            <a:ext cx="5110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MERCI 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3563889" y="47371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cs typeface="Arial" panose="020B0604020202020204" pitchFamily="34" charset="0"/>
              </a:rPr>
              <a:t>HISTORIQUE</a:t>
            </a:r>
          </a:p>
        </p:txBody>
      </p:sp>
      <p:graphicFrame>
        <p:nvGraphicFramePr>
          <p:cNvPr id="155" name="Diagramme 154"/>
          <p:cNvGraphicFramePr/>
          <p:nvPr>
            <p:extLst>
              <p:ext uri="{D42A27DB-BD31-4B8C-83A1-F6EECF244321}">
                <p14:modId xmlns:p14="http://schemas.microsoft.com/office/powerpoint/2010/main" val="1738043337"/>
              </p:ext>
            </p:extLst>
          </p:nvPr>
        </p:nvGraphicFramePr>
        <p:xfrm>
          <a:off x="251520" y="1628800"/>
          <a:ext cx="806489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1B8BF469-76A3-841F-C54E-8430BA2B7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378" y="4256103"/>
            <a:ext cx="966787" cy="964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191E9F1-ED19-27C9-BA26-B3D093FE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1571" y="5074324"/>
            <a:ext cx="1059744" cy="1353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3058EFE-6F1B-C715-CC9E-CF3DFA90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39256" y="3729015"/>
            <a:ext cx="831781" cy="1601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CA75436-AA2F-A83D-3A93-FD05C74E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85785" y="5135982"/>
            <a:ext cx="796365" cy="966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DD2F8B4A-F9CC-C42B-3C11-E71330FE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28387" y="4461351"/>
            <a:ext cx="815082" cy="900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EDC1F907-A65B-2565-E240-2A4B00D2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00311" y="4366991"/>
            <a:ext cx="1434943" cy="1709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3635896" y="47371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NOS ACTIONS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077BAF70-E04D-7320-377F-48C55436E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81769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9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2627784" y="327961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LES ACTEURS DU PROJET ET LA GOUVERNANCE</a:t>
            </a:r>
          </a:p>
        </p:txBody>
      </p:sp>
      <p:pic>
        <p:nvPicPr>
          <p:cNvPr id="5" name="Google Shape;153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1962168" y="-297872"/>
            <a:ext cx="4931631" cy="8352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5736" y="2276872"/>
            <a:ext cx="4750296" cy="14700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 descr="Capture d’écran 2023-03-21 à 09.56.3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440160" cy="819336"/>
          </a:xfrm>
          <a:prstGeom prst="rect">
            <a:avLst/>
          </a:prstGeom>
        </p:spPr>
      </p:pic>
      <p:pic>
        <p:nvPicPr>
          <p:cNvPr id="9" name="Image 8" descr="Schéma Archipel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1" y="1124744"/>
            <a:ext cx="8928949" cy="585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7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3675353" y="47371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NOS VALEURS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BD9C720-975A-E709-5EE0-712F18859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82" y="1217848"/>
            <a:ext cx="4720835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6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3563888" y="47371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NOTRE AMBITION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1EA504-429D-916A-98BC-1FA130BBA0F3}"/>
              </a:ext>
            </a:extLst>
          </p:cNvPr>
          <p:cNvSpPr txBox="1"/>
          <p:nvPr/>
        </p:nvSpPr>
        <p:spPr>
          <a:xfrm>
            <a:off x="755584" y="2107596"/>
            <a:ext cx="8280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fr-FR" sz="2400" dirty="0">
                <a:latin typeface="Arial" panose="020B0604020202020204" pitchFamily="34" charset="0"/>
                <a:ea typeface="Arial Unicode MS"/>
                <a:cs typeface="Arial Unicode MS"/>
              </a:rPr>
              <a:t> C</a:t>
            </a:r>
            <a:r>
              <a:rPr lang="fr-FR" sz="2400" dirty="0">
                <a:ln>
                  <a:noFill/>
                </a:ln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ontribuer à construire un </a:t>
            </a:r>
            <a:r>
              <a:rPr lang="fr-FR" sz="2400" b="1" dirty="0">
                <a:ln>
                  <a:noFill/>
                </a:ln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monde plus respectueux</a:t>
            </a:r>
            <a:r>
              <a:rPr lang="fr-FR" sz="2400" dirty="0">
                <a:ln>
                  <a:noFill/>
                </a:ln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</a:p>
          <a:p>
            <a:r>
              <a:rPr lang="fr-FR" sz="2400" dirty="0">
                <a:latin typeface="Arial" panose="020B0604020202020204" pitchFamily="34" charset="0"/>
                <a:ea typeface="Arial Unicode MS"/>
                <a:cs typeface="Arial Unicode MS"/>
              </a:rPr>
              <a:t>     </a:t>
            </a:r>
            <a:r>
              <a:rPr lang="fr-FR" sz="2400" dirty="0">
                <a:ln>
                  <a:noFill/>
                </a:ln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de l’homme et de la Nature </a:t>
            </a:r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D44FED-7BD1-5A4F-56A4-72906A8DF4D4}"/>
              </a:ext>
            </a:extLst>
          </p:cNvPr>
          <p:cNvSpPr txBox="1"/>
          <p:nvPr/>
        </p:nvSpPr>
        <p:spPr>
          <a:xfrm>
            <a:off x="755584" y="3181455"/>
            <a:ext cx="8064896" cy="13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Blip>
                <a:blip r:embed="rId3"/>
              </a:buBlip>
            </a:pPr>
            <a:r>
              <a:rPr lang="fr-FR" sz="24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 I</a:t>
            </a:r>
            <a:r>
              <a:rPr lang="fr-FR" sz="24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maginer et expérimenter ensemble</a:t>
            </a:r>
          </a:p>
          <a:p>
            <a:pPr>
              <a:lnSpc>
                <a:spcPct val="115000"/>
              </a:lnSpc>
            </a:pPr>
            <a:r>
              <a:rPr lang="fr-FR" sz="24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     un </a:t>
            </a:r>
            <a:r>
              <a:rPr lang="fr-FR" sz="2400" b="1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modèle de transition écologique, économique</a:t>
            </a:r>
          </a:p>
          <a:p>
            <a:pPr>
              <a:lnSpc>
                <a:spcPct val="115000"/>
              </a:lnSpc>
            </a:pPr>
            <a:r>
              <a:rPr lang="fr-FR" sz="24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    </a:t>
            </a:r>
            <a:r>
              <a:rPr lang="fr-FR" sz="2400" b="1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 et social </a:t>
            </a:r>
            <a:r>
              <a:rPr lang="fr-FR" sz="24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au niveau local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6772FAE-7674-45EB-725D-6EFDA7986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93096"/>
            <a:ext cx="3131840" cy="23488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6AB450-4862-2EDC-FD22-18B2DC4CB6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61" y="4635622"/>
            <a:ext cx="2675139" cy="20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3563888" y="47371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NOS OBJECTIFS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4B12F1-A8E5-DBD0-B6B4-C3F10CB5E97A}"/>
              </a:ext>
            </a:extLst>
          </p:cNvPr>
          <p:cNvSpPr txBox="1"/>
          <p:nvPr/>
        </p:nvSpPr>
        <p:spPr>
          <a:xfrm>
            <a:off x="539552" y="2132856"/>
            <a:ext cx="8136904" cy="3397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Animer un </a:t>
            </a:r>
            <a:r>
              <a:rPr lang="fr-FR" sz="18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Tiers-lieu pédagogique </a:t>
            </a:r>
            <a:r>
              <a:rPr lang="fr-FR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pour mettre en pratique les </a:t>
            </a:r>
            <a:r>
              <a:rPr lang="fr-FR" sz="18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axes </a:t>
            </a:r>
            <a:r>
              <a:rPr lang="fr-FR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suivants :</a:t>
            </a:r>
          </a:p>
          <a:p>
            <a:pPr algn="just">
              <a:lnSpc>
                <a:spcPct val="115000"/>
              </a:lnSpc>
            </a:pPr>
            <a:r>
              <a:rPr lang="fr-FR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buBlip>
                <a:blip r:embed="rId3"/>
              </a:buBlip>
            </a:pPr>
            <a:r>
              <a:rPr lang="fr-FR" sz="1800" b="1" dirty="0">
                <a:effectLst/>
                <a:uFill>
                  <a:solidFill>
                    <a:srgbClr val="000000"/>
                  </a:solidFill>
                </a:uFill>
                <a:latin typeface="Helvetica Neue"/>
                <a:ea typeface="Arial Unicode MS"/>
                <a:cs typeface="Times New Roman" panose="02020603050405020304" pitchFamily="18" charset="0"/>
              </a:rPr>
              <a:t>Reconnecter les enfants à la Nature pour former un vivier d’écocitoyens</a:t>
            </a:r>
          </a:p>
          <a:p>
            <a:pPr marL="342900" lvl="0" indent="-342900" algn="just">
              <a:lnSpc>
                <a:spcPct val="107000"/>
              </a:lnSpc>
              <a:buBlip>
                <a:blip r:embed="rId3"/>
              </a:buBlip>
            </a:pPr>
            <a:endParaRPr lang="fr-FR" b="1" dirty="0">
              <a:uFill>
                <a:solidFill>
                  <a:srgbClr val="000000"/>
                </a:solidFill>
              </a:uFill>
              <a:latin typeface="Helvetica Neue"/>
              <a:ea typeface="Arial Unicode M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Blip>
                <a:blip r:embed="rId3"/>
              </a:buBlip>
            </a:pPr>
            <a:r>
              <a:rPr lang="fr-FR" sz="1800" b="1" dirty="0">
                <a:effectLst/>
                <a:uFill>
                  <a:solidFill>
                    <a:srgbClr val="000000"/>
                  </a:solidFill>
                </a:uFill>
                <a:latin typeface="Helvetica Neue"/>
                <a:ea typeface="Arial Unicode MS"/>
                <a:cs typeface="Times New Roman" panose="02020603050405020304" pitchFamily="18" charset="0"/>
              </a:rPr>
              <a:t>Préserver la biodiversité</a:t>
            </a:r>
          </a:p>
          <a:p>
            <a:pPr marL="342900" lvl="0" indent="-342900" algn="just">
              <a:lnSpc>
                <a:spcPct val="107000"/>
              </a:lnSpc>
              <a:buBlip>
                <a:blip r:embed="rId3"/>
              </a:buBlip>
            </a:pPr>
            <a:endParaRPr lang="fr-FR" b="1" dirty="0">
              <a:uFill>
                <a:solidFill>
                  <a:srgbClr val="000000"/>
                </a:solidFill>
              </a:uFill>
              <a:latin typeface="Helvetica Neue"/>
              <a:ea typeface="Arial Unicode M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Blip>
                <a:blip r:embed="rId3"/>
              </a:buBlip>
            </a:pPr>
            <a:r>
              <a:rPr lang="fr-FR" sz="1800" b="1" dirty="0">
                <a:effectLst/>
                <a:uFill>
                  <a:solidFill>
                    <a:srgbClr val="000000"/>
                  </a:solidFill>
                </a:uFill>
                <a:latin typeface="Helvetica Neue"/>
                <a:ea typeface="Arial Unicode MS"/>
                <a:cs typeface="Times New Roman" panose="02020603050405020304" pitchFamily="18" charset="0"/>
              </a:rPr>
              <a:t>Promouvoir une alimentation saine et de proximité</a:t>
            </a:r>
          </a:p>
          <a:p>
            <a:pPr marL="342900" lvl="0" indent="-342900" algn="just">
              <a:lnSpc>
                <a:spcPct val="107000"/>
              </a:lnSpc>
              <a:buBlip>
                <a:blip r:embed="rId3"/>
              </a:buBlip>
            </a:pPr>
            <a:endParaRPr lang="fr-FR" b="1" dirty="0">
              <a:uFill>
                <a:solidFill>
                  <a:srgbClr val="000000"/>
                </a:solidFill>
              </a:uFill>
              <a:latin typeface="Helvetica Neue"/>
              <a:ea typeface="Arial Unicode M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Blip>
                <a:blip r:embed="rId3"/>
              </a:buBlip>
            </a:pPr>
            <a:r>
              <a:rPr lang="fr-FR" sz="1800" b="1" dirty="0">
                <a:effectLst/>
                <a:uFill>
                  <a:solidFill>
                    <a:srgbClr val="000000"/>
                  </a:solidFill>
                </a:uFill>
                <a:latin typeface="Helvetica Neue"/>
                <a:ea typeface="Arial Unicode MS"/>
                <a:cs typeface="Times New Roman" panose="02020603050405020304" pitchFamily="18" charset="0"/>
              </a:rPr>
              <a:t>Favoriser la coopération, la participation et l’essaimage</a:t>
            </a:r>
            <a:endParaRPr lang="fr-FR" sz="1800" dirty="0">
              <a:effectLst/>
              <a:uFill>
                <a:solidFill>
                  <a:srgbClr val="000000"/>
                </a:solidFill>
              </a:uFill>
              <a:latin typeface="Helvetica Neue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9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rchi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514687" cy="866896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3682710" y="47371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NOS PUBLICS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B8B4299-71C6-5DC2-C8D1-184FE69E5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229013"/>
              </p:ext>
            </p:extLst>
          </p:nvPr>
        </p:nvGraphicFramePr>
        <p:xfrm>
          <a:off x="2699792" y="1543972"/>
          <a:ext cx="736848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oogle Shape;313;p29" descr="A group of people sitting in a forest&#10;&#10;Description automatically generated with medium confidence">
            <a:extLst>
              <a:ext uri="{FF2B5EF4-FFF2-40B4-BE49-F238E27FC236}">
                <a16:creationId xmlns:a16="http://schemas.microsoft.com/office/drawing/2014/main" id="{3889BC66-BB38-A00C-DA77-02C3FB68648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6910" r="6910"/>
          <a:stretch/>
        </p:blipFill>
        <p:spPr>
          <a:xfrm>
            <a:off x="863588" y="1772816"/>
            <a:ext cx="259228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32;p21">
            <a:extLst>
              <a:ext uri="{FF2B5EF4-FFF2-40B4-BE49-F238E27FC236}">
                <a16:creationId xmlns:a16="http://schemas.microsoft.com/office/drawing/2014/main" id="{460E491E-28EF-C158-8E6D-034B050A921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8020"/>
          <a:stretch/>
        </p:blipFill>
        <p:spPr>
          <a:xfrm>
            <a:off x="863588" y="4434312"/>
            <a:ext cx="2592288" cy="1858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7147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5A0EDD-22FE-46C9-B9BE-326CAEBE2236}">
  <we:reference id="wa104038830" version="1.0.0.3" store="fr-FR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442</Words>
  <Application>Microsoft Office PowerPoint</Application>
  <PresentationFormat>Affichage à l'écran (4:3)</PresentationFormat>
  <Paragraphs>128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Helvetica Neue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Aurelie Arnaud</dc:creator>
  <cp:lastModifiedBy>GULLMANN Arthur</cp:lastModifiedBy>
  <cp:revision>47</cp:revision>
  <dcterms:created xsi:type="dcterms:W3CDTF">2023-03-16T09:09:51Z</dcterms:created>
  <dcterms:modified xsi:type="dcterms:W3CDTF">2023-03-22T13:36:51Z</dcterms:modified>
</cp:coreProperties>
</file>